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4"/>
  </p:sldMasterIdLst>
  <p:notesMasterIdLst>
    <p:notesMasterId r:id="rId16"/>
  </p:notesMasterIdLst>
  <p:sldIdLst>
    <p:sldId id="272" r:id="rId5"/>
    <p:sldId id="280" r:id="rId6"/>
    <p:sldId id="2147482142" r:id="rId7"/>
    <p:sldId id="279" r:id="rId8"/>
    <p:sldId id="281" r:id="rId9"/>
    <p:sldId id="282" r:id="rId10"/>
    <p:sldId id="2147482141" r:id="rId11"/>
    <p:sldId id="2147470292" r:id="rId12"/>
    <p:sldId id="2147470301" r:id="rId13"/>
    <p:sldId id="2147482140" r:id="rId14"/>
    <p:sldId id="214747027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AD8DF19-0469-98B4-FEAA-8C8ECAD6FFEB}" name="Grzegorz Peron" initials="GP" userId="S::grzegorz.peron@proservartner.co.uk::ac905d12-f329-4fdd-bc21-bd4ead55f3eb" providerId="AD"/>
  <p188:author id="{83E5A051-6D04-A3C3-36FA-C09F78733E34}" name="Mikołaj Zieliński" initials="MZ" userId="S::mikolaj.zielinski@proservartner.co.uk::b9449d18-7f20-4b6d-9a3c-d1b2e13ecb3a" providerId="AD"/>
  <p188:author id="{3A82DFAB-5C08-3181-0448-4E9E108FF3A6}" name="Grzegorz Peron" initials="" userId="S::Grzegorz.Peron@proservartner.co.uk::ac905d12-f329-4fdd-bc21-bd4ead55f3eb" providerId="AD"/>
  <p188:author id="{C0BAA3AF-849F-C630-8660-0E5E68C8119D}" name="Mikołaj Zieliński" initials="MZ" userId="S::Mikolaj.Zielinski@proservartner.co.uk::b9449d18-7f20-4b6d-9a3c-d1b2e13ecb3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52A77"/>
    <a:srgbClr val="E6E0EC"/>
    <a:srgbClr val="732281"/>
    <a:srgbClr val="4F81BD"/>
    <a:srgbClr val="333333"/>
    <a:srgbClr val="080808"/>
    <a:srgbClr val="DE203B"/>
    <a:srgbClr val="FF00FF"/>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368442C-837D-6C10-502C-CD00FCD07431}" v="50" dt="2025-09-09T14:38:04.253"/>
  </p1510:revLst>
</p1510:revInfo>
</file>

<file path=ppt/tableStyles.xml><?xml version="1.0" encoding="utf-8"?>
<a:tblStyleLst xmlns:a="http://schemas.openxmlformats.org/drawingml/2006/main" def="{073A0DAA-6AF3-43AB-8588-CEC1D06C72B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58" y="37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8/10/relationships/authors" Target="authors.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ołaj Zieliński" userId="S::mikolaj.zielinski@proservartner.co.uk::b9449d18-7f20-4b6d-9a3c-d1b2e13ecb3a" providerId="AD" clId="Web-{4368442C-837D-6C10-502C-CD00FCD07431}"/>
    <pc:docChg chg="addSld delSld modSld">
      <pc:chgData name="Mikołaj Zieliński" userId="S::mikolaj.zielinski@proservartner.co.uk::b9449d18-7f20-4b6d-9a3c-d1b2e13ecb3a" providerId="AD" clId="Web-{4368442C-837D-6C10-502C-CD00FCD07431}" dt="2025-09-09T14:38:04.253" v="49"/>
      <pc:docMkLst>
        <pc:docMk/>
      </pc:docMkLst>
      <pc:sldChg chg="delSp">
        <pc:chgData name="Mikołaj Zieliński" userId="S::mikolaj.zielinski@proservartner.co.uk::b9449d18-7f20-4b6d-9a3c-d1b2e13ecb3a" providerId="AD" clId="Web-{4368442C-837D-6C10-502C-CD00FCD07431}" dt="2025-09-09T14:35:56.109" v="0"/>
        <pc:sldMkLst>
          <pc:docMk/>
          <pc:sldMk cId="407231247" sldId="272"/>
        </pc:sldMkLst>
        <pc:picChg chg="del">
          <ac:chgData name="Mikołaj Zieliński" userId="S::mikolaj.zielinski@proservartner.co.uk::b9449d18-7f20-4b6d-9a3c-d1b2e13ecb3a" providerId="AD" clId="Web-{4368442C-837D-6C10-502C-CD00FCD07431}" dt="2025-09-09T14:35:56.109" v="0"/>
          <ac:picMkLst>
            <pc:docMk/>
            <pc:sldMk cId="407231247" sldId="272"/>
            <ac:picMk id="78" creationId="{AC4306AF-9A1E-E17C-5070-5D19764410FF}"/>
          </ac:picMkLst>
        </pc:picChg>
      </pc:sldChg>
      <pc:sldChg chg="del">
        <pc:chgData name="Mikołaj Zieliński" userId="S::mikolaj.zielinski@proservartner.co.uk::b9449d18-7f20-4b6d-9a3c-d1b2e13ecb3a" providerId="AD" clId="Web-{4368442C-837D-6C10-502C-CD00FCD07431}" dt="2025-09-09T14:38:04.253" v="49"/>
        <pc:sldMkLst>
          <pc:docMk/>
          <pc:sldMk cId="1191359606" sldId="278"/>
        </pc:sldMkLst>
      </pc:sldChg>
      <pc:sldChg chg="modSp">
        <pc:chgData name="Mikołaj Zieliński" userId="S::mikolaj.zielinski@proservartner.co.uk::b9449d18-7f20-4b6d-9a3c-d1b2e13ecb3a" providerId="AD" clId="Web-{4368442C-837D-6C10-502C-CD00FCD07431}" dt="2025-09-09T14:36:45.892" v="17"/>
        <pc:sldMkLst>
          <pc:docMk/>
          <pc:sldMk cId="246035386" sldId="280"/>
        </pc:sldMkLst>
        <pc:spChg chg="mod">
          <ac:chgData name="Mikołaj Zieliński" userId="S::mikolaj.zielinski@proservartner.co.uk::b9449d18-7f20-4b6d-9a3c-d1b2e13ecb3a" providerId="AD" clId="Web-{4368442C-837D-6C10-502C-CD00FCD07431}" dt="2025-09-09T14:36:33.235" v="1"/>
          <ac:spMkLst>
            <pc:docMk/>
            <pc:sldMk cId="246035386" sldId="280"/>
            <ac:spMk id="3" creationId="{145C8200-E36B-49CB-95B6-E5AFE581FCC5}"/>
          </ac:spMkLst>
        </pc:spChg>
        <pc:spChg chg="mod">
          <ac:chgData name="Mikołaj Zieliński" userId="S::mikolaj.zielinski@proservartner.co.uk::b9449d18-7f20-4b6d-9a3c-d1b2e13ecb3a" providerId="AD" clId="Web-{4368442C-837D-6C10-502C-CD00FCD07431}" dt="2025-09-09T14:36:33.251" v="2"/>
          <ac:spMkLst>
            <pc:docMk/>
            <pc:sldMk cId="246035386" sldId="280"/>
            <ac:spMk id="4" creationId="{E995769C-1B6B-4BFA-9662-AAFF8E062AA3}"/>
          </ac:spMkLst>
        </pc:spChg>
        <pc:graphicFrameChg chg="mod modGraphic">
          <ac:chgData name="Mikołaj Zieliński" userId="S::mikolaj.zielinski@proservartner.co.uk::b9449d18-7f20-4b6d-9a3c-d1b2e13ecb3a" providerId="AD" clId="Web-{4368442C-837D-6C10-502C-CD00FCD07431}" dt="2025-09-09T14:36:45.892" v="17"/>
          <ac:graphicFrameMkLst>
            <pc:docMk/>
            <pc:sldMk cId="246035386" sldId="280"/>
            <ac:graphicFrameMk id="5" creationId="{2D097487-C92E-4FA9-90F4-410DDE1A4F0C}"/>
          </ac:graphicFrameMkLst>
        </pc:graphicFrameChg>
      </pc:sldChg>
      <pc:sldChg chg="add">
        <pc:chgData name="Mikołaj Zieliński" userId="S::mikolaj.zielinski@proservartner.co.uk::b9449d18-7f20-4b6d-9a3c-d1b2e13ecb3a" providerId="AD" clId="Web-{4368442C-837D-6C10-502C-CD00FCD07431}" dt="2025-09-09T14:38:00.003" v="48"/>
        <pc:sldMkLst>
          <pc:docMk/>
          <pc:sldMk cId="2499085970" sldId="2147470278"/>
        </pc:sldMkLst>
      </pc:sldChg>
      <pc:sldChg chg="delSp">
        <pc:chgData name="Mikołaj Zieliński" userId="S::mikolaj.zielinski@proservartner.co.uk::b9449d18-7f20-4b6d-9a3c-d1b2e13ecb3a" providerId="AD" clId="Web-{4368442C-837D-6C10-502C-CD00FCD07431}" dt="2025-09-09T14:37:25.924" v="47"/>
        <pc:sldMkLst>
          <pc:docMk/>
          <pc:sldMk cId="2229749704" sldId="2147470292"/>
        </pc:sldMkLst>
        <pc:picChg chg="del">
          <ac:chgData name="Mikołaj Zieliński" userId="S::mikolaj.zielinski@proservartner.co.uk::b9449d18-7f20-4b6d-9a3c-d1b2e13ecb3a" providerId="AD" clId="Web-{4368442C-837D-6C10-502C-CD00FCD07431}" dt="2025-09-09T14:37:25.924" v="47"/>
          <ac:picMkLst>
            <pc:docMk/>
            <pc:sldMk cId="2229749704" sldId="2147470292"/>
            <ac:picMk id="1026" creationId="{AF90C1D3-05E6-230D-D17E-990A13CBEF9B}"/>
          </ac:picMkLst>
        </pc:picChg>
      </pc:sldChg>
      <pc:sldChg chg="delSp">
        <pc:chgData name="Mikołaj Zieliński" userId="S::mikolaj.zielinski@proservartner.co.uk::b9449d18-7f20-4b6d-9a3c-d1b2e13ecb3a" providerId="AD" clId="Web-{4368442C-837D-6C10-502C-CD00FCD07431}" dt="2025-09-09T14:37:22.533" v="46"/>
        <pc:sldMkLst>
          <pc:docMk/>
          <pc:sldMk cId="1588076419" sldId="2147470301"/>
        </pc:sldMkLst>
        <pc:picChg chg="del">
          <ac:chgData name="Mikołaj Zieliński" userId="S::mikolaj.zielinski@proservartner.co.uk::b9449d18-7f20-4b6d-9a3c-d1b2e13ecb3a" providerId="AD" clId="Web-{4368442C-837D-6C10-502C-CD00FCD07431}" dt="2025-09-09T14:37:22.533" v="46"/>
          <ac:picMkLst>
            <pc:docMk/>
            <pc:sldMk cId="1588076419" sldId="2147470301"/>
            <ac:picMk id="6" creationId="{7E926972-56E7-23DD-B7B9-0750080137C9}"/>
          </ac:picMkLst>
        </pc:picChg>
      </pc:sldChg>
      <pc:sldChg chg="delSp">
        <pc:chgData name="Mikołaj Zieliński" userId="S::mikolaj.zielinski@proservartner.co.uk::b9449d18-7f20-4b6d-9a3c-d1b2e13ecb3a" providerId="AD" clId="Web-{4368442C-837D-6C10-502C-CD00FCD07431}" dt="2025-09-09T14:37:18.627" v="45"/>
        <pc:sldMkLst>
          <pc:docMk/>
          <pc:sldMk cId="2639082166" sldId="2147482140"/>
        </pc:sldMkLst>
        <pc:picChg chg="del">
          <ac:chgData name="Mikołaj Zieliński" userId="S::mikolaj.zielinski@proservartner.co.uk::b9449d18-7f20-4b6d-9a3c-d1b2e13ecb3a" providerId="AD" clId="Web-{4368442C-837D-6C10-502C-CD00FCD07431}" dt="2025-09-09T14:37:18.627" v="45"/>
          <ac:picMkLst>
            <pc:docMk/>
            <pc:sldMk cId="2639082166" sldId="2147482140"/>
            <ac:picMk id="6" creationId="{676AB09D-BB4D-BE29-5887-05521FF346E4}"/>
          </ac:picMkLst>
        </pc:picChg>
      </pc:sldChg>
      <pc:sldChg chg="modSp">
        <pc:chgData name="Mikołaj Zieliński" userId="S::mikolaj.zielinski@proservartner.co.uk::b9449d18-7f20-4b6d-9a3c-d1b2e13ecb3a" providerId="AD" clId="Web-{4368442C-837D-6C10-502C-CD00FCD07431}" dt="2025-09-09T14:36:58.798" v="44"/>
        <pc:sldMkLst>
          <pc:docMk/>
          <pc:sldMk cId="1910822339" sldId="2147482142"/>
        </pc:sldMkLst>
        <pc:spChg chg="mod">
          <ac:chgData name="Mikołaj Zieliński" userId="S::mikolaj.zielinski@proservartner.co.uk::b9449d18-7f20-4b6d-9a3c-d1b2e13ecb3a" providerId="AD" clId="Web-{4368442C-837D-6C10-502C-CD00FCD07431}" dt="2025-09-09T14:36:58.361" v="18"/>
          <ac:spMkLst>
            <pc:docMk/>
            <pc:sldMk cId="1910822339" sldId="2147482142"/>
            <ac:spMk id="2" creationId="{CADF2524-01EF-CED5-5ADE-0FB034D43FCA}"/>
          </ac:spMkLst>
        </pc:spChg>
        <pc:spChg chg="mod">
          <ac:chgData name="Mikołaj Zieliński" userId="S::mikolaj.zielinski@proservartner.co.uk::b9449d18-7f20-4b6d-9a3c-d1b2e13ecb3a" providerId="AD" clId="Web-{4368442C-837D-6C10-502C-CD00FCD07431}" dt="2025-09-09T14:36:58.361" v="19"/>
          <ac:spMkLst>
            <pc:docMk/>
            <pc:sldMk cId="1910822339" sldId="2147482142"/>
            <ac:spMk id="3" creationId="{4B2A887D-1C00-D1DF-BA23-16E1DCCDC70D}"/>
          </ac:spMkLst>
        </pc:spChg>
        <pc:spChg chg="mod">
          <ac:chgData name="Mikołaj Zieliński" userId="S::mikolaj.zielinski@proservartner.co.uk::b9449d18-7f20-4b6d-9a3c-d1b2e13ecb3a" providerId="AD" clId="Web-{4368442C-837D-6C10-502C-CD00FCD07431}" dt="2025-09-09T14:36:58.361" v="20"/>
          <ac:spMkLst>
            <pc:docMk/>
            <pc:sldMk cId="1910822339" sldId="2147482142"/>
            <ac:spMk id="20" creationId="{A8A45E35-69F0-57E2-3019-64AA764C2377}"/>
          </ac:spMkLst>
        </pc:spChg>
        <pc:spChg chg="mod">
          <ac:chgData name="Mikołaj Zieliński" userId="S::mikolaj.zielinski@proservartner.co.uk::b9449d18-7f20-4b6d-9a3c-d1b2e13ecb3a" providerId="AD" clId="Web-{4368442C-837D-6C10-502C-CD00FCD07431}" dt="2025-09-09T14:36:58.361" v="21"/>
          <ac:spMkLst>
            <pc:docMk/>
            <pc:sldMk cId="1910822339" sldId="2147482142"/>
            <ac:spMk id="23" creationId="{1C8A469D-E794-3D51-C4C5-4EBA928F464B}"/>
          </ac:spMkLst>
        </pc:spChg>
        <pc:spChg chg="mod">
          <ac:chgData name="Mikołaj Zieliński" userId="S::mikolaj.zielinski@proservartner.co.uk::b9449d18-7f20-4b6d-9a3c-d1b2e13ecb3a" providerId="AD" clId="Web-{4368442C-837D-6C10-502C-CD00FCD07431}" dt="2025-09-09T14:36:58.361" v="22"/>
          <ac:spMkLst>
            <pc:docMk/>
            <pc:sldMk cId="1910822339" sldId="2147482142"/>
            <ac:spMk id="24" creationId="{9B5778F4-12B0-884E-76AE-34DCEE42B672}"/>
          </ac:spMkLst>
        </pc:spChg>
        <pc:spChg chg="mod">
          <ac:chgData name="Mikołaj Zieliński" userId="S::mikolaj.zielinski@proservartner.co.uk::b9449d18-7f20-4b6d-9a3c-d1b2e13ecb3a" providerId="AD" clId="Web-{4368442C-837D-6C10-502C-CD00FCD07431}" dt="2025-09-09T14:36:58.361" v="23"/>
          <ac:spMkLst>
            <pc:docMk/>
            <pc:sldMk cId="1910822339" sldId="2147482142"/>
            <ac:spMk id="25" creationId="{FBFC7E05-0E2D-2FED-7598-B7CCE8EB2B23}"/>
          </ac:spMkLst>
        </pc:spChg>
        <pc:spChg chg="mod">
          <ac:chgData name="Mikołaj Zieliński" userId="S::mikolaj.zielinski@proservartner.co.uk::b9449d18-7f20-4b6d-9a3c-d1b2e13ecb3a" providerId="AD" clId="Web-{4368442C-837D-6C10-502C-CD00FCD07431}" dt="2025-09-09T14:36:58.361" v="27"/>
          <ac:spMkLst>
            <pc:docMk/>
            <pc:sldMk cId="1910822339" sldId="2147482142"/>
            <ac:spMk id="43" creationId="{25C9B0D6-72C7-6B9E-7059-84B5FD19CACA}"/>
          </ac:spMkLst>
        </pc:spChg>
        <pc:spChg chg="mod">
          <ac:chgData name="Mikołaj Zieliński" userId="S::mikolaj.zielinski@proservartner.co.uk::b9449d18-7f20-4b6d-9a3c-d1b2e13ecb3a" providerId="AD" clId="Web-{4368442C-837D-6C10-502C-CD00FCD07431}" dt="2025-09-09T14:36:58.361" v="28"/>
          <ac:spMkLst>
            <pc:docMk/>
            <pc:sldMk cId="1910822339" sldId="2147482142"/>
            <ac:spMk id="44" creationId="{8926C570-F042-CEE1-2062-741C52FE6601}"/>
          </ac:spMkLst>
        </pc:spChg>
        <pc:spChg chg="mod">
          <ac:chgData name="Mikołaj Zieliński" userId="S::mikolaj.zielinski@proservartner.co.uk::b9449d18-7f20-4b6d-9a3c-d1b2e13ecb3a" providerId="AD" clId="Web-{4368442C-837D-6C10-502C-CD00FCD07431}" dt="2025-09-09T14:36:58.361" v="29"/>
          <ac:spMkLst>
            <pc:docMk/>
            <pc:sldMk cId="1910822339" sldId="2147482142"/>
            <ac:spMk id="45" creationId="{3EE05A95-D743-3985-5212-9104D822FE0A}"/>
          </ac:spMkLst>
        </pc:spChg>
        <pc:spChg chg="mod">
          <ac:chgData name="Mikołaj Zieliński" userId="S::mikolaj.zielinski@proservartner.co.uk::b9449d18-7f20-4b6d-9a3c-d1b2e13ecb3a" providerId="AD" clId="Web-{4368442C-837D-6C10-502C-CD00FCD07431}" dt="2025-09-09T14:36:58.376" v="33"/>
          <ac:spMkLst>
            <pc:docMk/>
            <pc:sldMk cId="1910822339" sldId="2147482142"/>
            <ac:spMk id="47" creationId="{818A1DF0-0952-AE28-9502-168283EDFB93}"/>
          </ac:spMkLst>
        </pc:spChg>
        <pc:spChg chg="mod">
          <ac:chgData name="Mikołaj Zieliński" userId="S::mikolaj.zielinski@proservartner.co.uk::b9449d18-7f20-4b6d-9a3c-d1b2e13ecb3a" providerId="AD" clId="Web-{4368442C-837D-6C10-502C-CD00FCD07431}" dt="2025-09-09T14:36:58.376" v="34"/>
          <ac:spMkLst>
            <pc:docMk/>
            <pc:sldMk cId="1910822339" sldId="2147482142"/>
            <ac:spMk id="48" creationId="{F3CFD893-E553-AAAE-2C61-4D352F14FB7A}"/>
          </ac:spMkLst>
        </pc:spChg>
        <pc:spChg chg="mod">
          <ac:chgData name="Mikołaj Zieliński" userId="S::mikolaj.zielinski@proservartner.co.uk::b9449d18-7f20-4b6d-9a3c-d1b2e13ecb3a" providerId="AD" clId="Web-{4368442C-837D-6C10-502C-CD00FCD07431}" dt="2025-09-09T14:36:58.376" v="35"/>
          <ac:spMkLst>
            <pc:docMk/>
            <pc:sldMk cId="1910822339" sldId="2147482142"/>
            <ac:spMk id="49" creationId="{2899BA97-61C4-06FA-5C93-6A013EB0699D}"/>
          </ac:spMkLst>
        </pc:spChg>
        <pc:spChg chg="mod">
          <ac:chgData name="Mikołaj Zieliński" userId="S::mikolaj.zielinski@proservartner.co.uk::b9449d18-7f20-4b6d-9a3c-d1b2e13ecb3a" providerId="AD" clId="Web-{4368442C-837D-6C10-502C-CD00FCD07431}" dt="2025-09-09T14:36:58.376" v="39"/>
          <ac:spMkLst>
            <pc:docMk/>
            <pc:sldMk cId="1910822339" sldId="2147482142"/>
            <ac:spMk id="51" creationId="{E74DEA42-38FB-6D80-6317-DCD45B712947}"/>
          </ac:spMkLst>
        </pc:spChg>
        <pc:spChg chg="mod">
          <ac:chgData name="Mikołaj Zieliński" userId="S::mikolaj.zielinski@proservartner.co.uk::b9449d18-7f20-4b6d-9a3c-d1b2e13ecb3a" providerId="AD" clId="Web-{4368442C-837D-6C10-502C-CD00FCD07431}" dt="2025-09-09T14:36:58.376" v="40"/>
          <ac:spMkLst>
            <pc:docMk/>
            <pc:sldMk cId="1910822339" sldId="2147482142"/>
            <ac:spMk id="52" creationId="{5EBB2D4E-ED24-32AC-9C84-9800A2E964DB}"/>
          </ac:spMkLst>
        </pc:spChg>
        <pc:spChg chg="mod">
          <ac:chgData name="Mikołaj Zieliński" userId="S::mikolaj.zielinski@proservartner.co.uk::b9449d18-7f20-4b6d-9a3c-d1b2e13ecb3a" providerId="AD" clId="Web-{4368442C-837D-6C10-502C-CD00FCD07431}" dt="2025-09-09T14:36:58.392" v="41"/>
          <ac:spMkLst>
            <pc:docMk/>
            <pc:sldMk cId="1910822339" sldId="2147482142"/>
            <ac:spMk id="53" creationId="{9191A48F-EE9C-6B61-EBB3-EEFF3DB5D9E4}"/>
          </ac:spMkLst>
        </pc:spChg>
        <pc:spChg chg="mod">
          <ac:chgData name="Mikołaj Zieliński" userId="S::mikolaj.zielinski@proservartner.co.uk::b9449d18-7f20-4b6d-9a3c-d1b2e13ecb3a" providerId="AD" clId="Web-{4368442C-837D-6C10-502C-CD00FCD07431}" dt="2025-09-09T14:36:58.361" v="24"/>
          <ac:spMkLst>
            <pc:docMk/>
            <pc:sldMk cId="1910822339" sldId="2147482142"/>
            <ac:spMk id="54" creationId="{38C7EA47-BAFC-926D-85AC-02FB2A0A327E}"/>
          </ac:spMkLst>
        </pc:spChg>
        <pc:spChg chg="mod">
          <ac:chgData name="Mikołaj Zieliński" userId="S::mikolaj.zielinski@proservartner.co.uk::b9449d18-7f20-4b6d-9a3c-d1b2e13ecb3a" providerId="AD" clId="Web-{4368442C-837D-6C10-502C-CD00FCD07431}" dt="2025-09-09T14:36:58.361" v="25"/>
          <ac:spMkLst>
            <pc:docMk/>
            <pc:sldMk cId="1910822339" sldId="2147482142"/>
            <ac:spMk id="56" creationId="{87DA5ADF-37CD-A22B-EFDD-E448E2D09E87}"/>
          </ac:spMkLst>
        </pc:spChg>
        <pc:spChg chg="mod">
          <ac:chgData name="Mikołaj Zieliński" userId="S::mikolaj.zielinski@proservartner.co.uk::b9449d18-7f20-4b6d-9a3c-d1b2e13ecb3a" providerId="AD" clId="Web-{4368442C-837D-6C10-502C-CD00FCD07431}" dt="2025-09-09T14:36:58.361" v="26"/>
          <ac:spMkLst>
            <pc:docMk/>
            <pc:sldMk cId="1910822339" sldId="2147482142"/>
            <ac:spMk id="57" creationId="{41E4D8B6-1E04-E70D-18A0-482D8143DB74}"/>
          </ac:spMkLst>
        </pc:spChg>
        <pc:spChg chg="mod">
          <ac:chgData name="Mikołaj Zieliński" userId="S::mikolaj.zielinski@proservartner.co.uk::b9449d18-7f20-4b6d-9a3c-d1b2e13ecb3a" providerId="AD" clId="Web-{4368442C-837D-6C10-502C-CD00FCD07431}" dt="2025-09-09T14:36:58.361" v="30"/>
          <ac:spMkLst>
            <pc:docMk/>
            <pc:sldMk cId="1910822339" sldId="2147482142"/>
            <ac:spMk id="58" creationId="{06BAF44A-526A-0F87-DF6B-6A33C0E50AB4}"/>
          </ac:spMkLst>
        </pc:spChg>
        <pc:spChg chg="mod">
          <ac:chgData name="Mikołaj Zieliński" userId="S::mikolaj.zielinski@proservartner.co.uk::b9449d18-7f20-4b6d-9a3c-d1b2e13ecb3a" providerId="AD" clId="Web-{4368442C-837D-6C10-502C-CD00FCD07431}" dt="2025-09-09T14:36:58.376" v="31"/>
          <ac:spMkLst>
            <pc:docMk/>
            <pc:sldMk cId="1910822339" sldId="2147482142"/>
            <ac:spMk id="59" creationId="{5FA42503-33D0-B832-B1A8-72D5E091336B}"/>
          </ac:spMkLst>
        </pc:spChg>
        <pc:spChg chg="mod">
          <ac:chgData name="Mikołaj Zieliński" userId="S::mikolaj.zielinski@proservartner.co.uk::b9449d18-7f20-4b6d-9a3c-d1b2e13ecb3a" providerId="AD" clId="Web-{4368442C-837D-6C10-502C-CD00FCD07431}" dt="2025-09-09T14:36:58.376" v="32"/>
          <ac:spMkLst>
            <pc:docMk/>
            <pc:sldMk cId="1910822339" sldId="2147482142"/>
            <ac:spMk id="60" creationId="{C9127394-C9CD-B7A0-06E0-D072B5F5EFA3}"/>
          </ac:spMkLst>
        </pc:spChg>
        <pc:spChg chg="mod">
          <ac:chgData name="Mikołaj Zieliński" userId="S::mikolaj.zielinski@proservartner.co.uk::b9449d18-7f20-4b6d-9a3c-d1b2e13ecb3a" providerId="AD" clId="Web-{4368442C-837D-6C10-502C-CD00FCD07431}" dt="2025-09-09T14:36:58.376" v="36"/>
          <ac:spMkLst>
            <pc:docMk/>
            <pc:sldMk cId="1910822339" sldId="2147482142"/>
            <ac:spMk id="61" creationId="{5D8B744C-9407-060E-4DCF-1AF7C84135DC}"/>
          </ac:spMkLst>
        </pc:spChg>
        <pc:spChg chg="mod">
          <ac:chgData name="Mikołaj Zieliński" userId="S::mikolaj.zielinski@proservartner.co.uk::b9449d18-7f20-4b6d-9a3c-d1b2e13ecb3a" providerId="AD" clId="Web-{4368442C-837D-6C10-502C-CD00FCD07431}" dt="2025-09-09T14:36:58.376" v="37"/>
          <ac:spMkLst>
            <pc:docMk/>
            <pc:sldMk cId="1910822339" sldId="2147482142"/>
            <ac:spMk id="62" creationId="{5A10989A-5E78-D982-578F-AFDC3DDBA33A}"/>
          </ac:spMkLst>
        </pc:spChg>
        <pc:spChg chg="mod">
          <ac:chgData name="Mikołaj Zieliński" userId="S::mikolaj.zielinski@proservartner.co.uk::b9449d18-7f20-4b6d-9a3c-d1b2e13ecb3a" providerId="AD" clId="Web-{4368442C-837D-6C10-502C-CD00FCD07431}" dt="2025-09-09T14:36:58.376" v="38"/>
          <ac:spMkLst>
            <pc:docMk/>
            <pc:sldMk cId="1910822339" sldId="2147482142"/>
            <ac:spMk id="63" creationId="{1008F08D-A2BD-EE81-5EE9-3DA45BD2EFB6}"/>
          </ac:spMkLst>
        </pc:spChg>
        <pc:spChg chg="mod">
          <ac:chgData name="Mikołaj Zieliński" userId="S::mikolaj.zielinski@proservartner.co.uk::b9449d18-7f20-4b6d-9a3c-d1b2e13ecb3a" providerId="AD" clId="Web-{4368442C-837D-6C10-502C-CD00FCD07431}" dt="2025-09-09T14:36:58.392" v="42"/>
          <ac:spMkLst>
            <pc:docMk/>
            <pc:sldMk cId="1910822339" sldId="2147482142"/>
            <ac:spMk id="64" creationId="{9DC97B44-3FD0-25DA-F1AA-5A3AAA8C7597}"/>
          </ac:spMkLst>
        </pc:spChg>
        <pc:spChg chg="mod">
          <ac:chgData name="Mikołaj Zieliński" userId="S::mikolaj.zielinski@proservartner.co.uk::b9449d18-7f20-4b6d-9a3c-d1b2e13ecb3a" providerId="AD" clId="Web-{4368442C-837D-6C10-502C-CD00FCD07431}" dt="2025-09-09T14:36:58.392" v="43"/>
          <ac:spMkLst>
            <pc:docMk/>
            <pc:sldMk cId="1910822339" sldId="2147482142"/>
            <ac:spMk id="65" creationId="{95024567-BF3C-E1E6-917D-E674FDB008E4}"/>
          </ac:spMkLst>
        </pc:spChg>
        <pc:spChg chg="mod">
          <ac:chgData name="Mikołaj Zieliński" userId="S::mikolaj.zielinski@proservartner.co.uk::b9449d18-7f20-4b6d-9a3c-d1b2e13ecb3a" providerId="AD" clId="Web-{4368442C-837D-6C10-502C-CD00FCD07431}" dt="2025-09-09T14:36:58.798" v="44"/>
          <ac:spMkLst>
            <pc:docMk/>
            <pc:sldMk cId="1910822339" sldId="2147482142"/>
            <ac:spMk id="66" creationId="{FF449A21-0C3D-F656-F4EA-BD097A10BB16}"/>
          </ac:spMkLst>
        </pc:spChg>
      </pc:sldChg>
    </pc:docChg>
  </pc:docChgLst>
</pc:chgInfo>
</file>

<file path=ppt/media/hdphoto1.wdp>
</file>

<file path=ppt/media/image1.jpe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png>
</file>

<file path=ppt/media/image22.gif>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A70FBDC-F72E-46C9-9196-82F64AB7E231}" type="datetimeFigureOut">
              <a:rPr lang="en-GB" smtClean="0"/>
              <a:t>09/09/2025</a:t>
            </a:fld>
            <a:endParaRPr lang="en-GB"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35B5C63-9D9A-49A5-9ABB-F9A8F914CD73}" type="slidenum">
              <a:rPr lang="en-GB" smtClean="0"/>
              <a:t>‹#›</a:t>
            </a:fld>
            <a:endParaRPr lang="en-GB" dirty="0"/>
          </a:p>
        </p:txBody>
      </p:sp>
    </p:spTree>
    <p:extLst>
      <p:ext uri="{BB962C8B-B14F-4D97-AF65-F5344CB8AC3E}">
        <p14:creationId xmlns:p14="http://schemas.microsoft.com/office/powerpoint/2010/main" val="3819699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18FD753-89EC-4BD7-A14C-BDEC30314FC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3099295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5.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7.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Ref idx="1001">
        <a:schemeClr val="bg1"/>
      </p:bgRef>
    </p:bg>
    <p:spTree>
      <p:nvGrpSpPr>
        <p:cNvPr id="1" name=""/>
        <p:cNvGrpSpPr/>
        <p:nvPr/>
      </p:nvGrpSpPr>
      <p:grpSpPr>
        <a:xfrm>
          <a:off x="0" y="0"/>
          <a:ext cx="0" cy="0"/>
          <a:chOff x="0" y="0"/>
          <a:chExt cx="0" cy="0"/>
        </a:xfrm>
      </p:grpSpPr>
      <p:pic>
        <p:nvPicPr>
          <p:cNvPr id="2" name="Picture 1" descr="A person typing on a keyboard">
            <a:extLst>
              <a:ext uri="{FF2B5EF4-FFF2-40B4-BE49-F238E27FC236}">
                <a16:creationId xmlns:a16="http://schemas.microsoft.com/office/drawing/2014/main" id="{B501B2A6-274F-09DA-0660-7A51388364B4}"/>
              </a:ext>
            </a:extLst>
          </p:cNvPr>
          <p:cNvPicPr>
            <a:picLocks/>
          </p:cNvPicPr>
          <p:nvPr userDrawn="1"/>
        </p:nvPicPr>
        <p:blipFill rotWithShape="1">
          <a:blip r:embed="rId2">
            <a:extLst>
              <a:ext uri="{28A0092B-C50C-407E-A947-70E740481C1C}">
                <a14:useLocalDpi xmlns:a14="http://schemas.microsoft.com/office/drawing/2010/main" val="0"/>
              </a:ext>
            </a:extLst>
          </a:blip>
          <a:srcRect t="12802" b="2866"/>
          <a:stretch/>
        </p:blipFill>
        <p:spPr>
          <a:xfrm>
            <a:off x="-24680" y="0"/>
            <a:ext cx="12192000" cy="6858000"/>
          </a:xfrm>
          <a:prstGeom prst="rect">
            <a:avLst/>
          </a:prstGeom>
        </p:spPr>
      </p:pic>
      <p:sp>
        <p:nvSpPr>
          <p:cNvPr id="3" name="Rectangle 2">
            <a:extLst>
              <a:ext uri="{FF2B5EF4-FFF2-40B4-BE49-F238E27FC236}">
                <a16:creationId xmlns:a16="http://schemas.microsoft.com/office/drawing/2014/main" id="{49B5D8F1-FEBA-95E2-3761-1E9BFA3F59BC}"/>
              </a:ext>
            </a:extLst>
          </p:cNvPr>
          <p:cNvSpPr>
            <a:spLocks/>
          </p:cNvSpPr>
          <p:nvPr userDrawn="1"/>
        </p:nvSpPr>
        <p:spPr>
          <a:xfrm>
            <a:off x="-24680" y="0"/>
            <a:ext cx="12192000" cy="6858000"/>
          </a:xfrm>
          <a:prstGeom prst="rect">
            <a:avLst/>
          </a:prstGeom>
          <a:solidFill>
            <a:schemeClr val="tx1">
              <a:lumMod val="95000"/>
              <a:lumOff val="5000"/>
              <a:alpha val="70000"/>
            </a:scheme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pic>
        <p:nvPicPr>
          <p:cNvPr id="5" name="Picture 4">
            <a:extLst>
              <a:ext uri="{FF2B5EF4-FFF2-40B4-BE49-F238E27FC236}">
                <a16:creationId xmlns:a16="http://schemas.microsoft.com/office/drawing/2014/main" id="{EB949901-015D-CDD7-E444-E5357C38ED16}"/>
              </a:ext>
            </a:extLst>
          </p:cNvPr>
          <p:cNvPicPr>
            <a:picLocks noChangeAspect="1"/>
          </p:cNvPicPr>
          <p:nvPr userDrawn="1"/>
        </p:nvPicPr>
        <p:blipFill>
          <a:blip r:embed="rId3">
            <a:clrChange>
              <a:clrFrom>
                <a:srgbClr val="F2F1F6"/>
              </a:clrFrom>
              <a:clrTo>
                <a:srgbClr val="F2F1F6">
                  <a:alpha val="0"/>
                </a:srgbClr>
              </a:clrTo>
            </a:clrChange>
          </a:blip>
          <a:stretch>
            <a:fillRect/>
          </a:stretch>
        </p:blipFill>
        <p:spPr>
          <a:xfrm>
            <a:off x="3480156" y="4068438"/>
            <a:ext cx="4625750" cy="1504926"/>
          </a:xfrm>
          <a:prstGeom prst="rect">
            <a:avLst/>
          </a:prstGeom>
        </p:spPr>
      </p:pic>
      <p:sp>
        <p:nvSpPr>
          <p:cNvPr id="13" name="Title Placeholder 21">
            <a:extLst>
              <a:ext uri="{FF2B5EF4-FFF2-40B4-BE49-F238E27FC236}">
                <a16:creationId xmlns:a16="http://schemas.microsoft.com/office/drawing/2014/main" id="{3C6F4B95-A34A-BEB6-0F50-856650F22A26}"/>
              </a:ext>
            </a:extLst>
          </p:cNvPr>
          <p:cNvSpPr>
            <a:spLocks noGrp="1"/>
          </p:cNvSpPr>
          <p:nvPr>
            <p:ph type="title"/>
          </p:nvPr>
        </p:nvSpPr>
        <p:spPr>
          <a:xfrm>
            <a:off x="682170" y="1473322"/>
            <a:ext cx="10808789" cy="1805940"/>
          </a:xfrm>
          <a:prstGeom prst="rect">
            <a:avLst/>
          </a:prstGeom>
          <a:noFill/>
        </p:spPr>
        <p:txBody>
          <a:bodyPr bIns="91440" anchor="ctr" anchorCtr="0">
            <a:noAutofit/>
          </a:bodyPr>
          <a:lstStyle>
            <a:lvl1pPr algn="ctr">
              <a:defRPr sz="6000" b="1" cap="all" baseline="0">
                <a:solidFill>
                  <a:schemeClr val="bg1"/>
                </a:solidFill>
              </a:defRPr>
            </a:lvl1pPr>
          </a:lstStyle>
          <a:p>
            <a:r>
              <a:rPr kumimoji="0" lang="en-GB"/>
              <a:t>Click to edit Master title style</a:t>
            </a:r>
            <a:endParaRPr kumimoji="0" lang="en-US"/>
          </a:p>
        </p:txBody>
      </p:sp>
    </p:spTree>
    <p:extLst>
      <p:ext uri="{BB962C8B-B14F-4D97-AF65-F5344CB8AC3E}">
        <p14:creationId xmlns:p14="http://schemas.microsoft.com/office/powerpoint/2010/main" val="417299214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sv">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579A-A49B-9303-BD96-7B4D0F74993A}"/>
              </a:ext>
            </a:extLst>
          </p:cNvPr>
          <p:cNvSpPr>
            <a:spLocks/>
          </p:cNvSpPr>
          <p:nvPr userDrawn="1"/>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contrast="20000"/>
                      </a14:imgEffect>
                    </a14:imgLayer>
                  </a14:imgProps>
                </a:ext>
              </a:extLst>
            </a:blip>
            <a:srcRect/>
            <a:stretch>
              <a:fillRect l="-4494" t="-6725" r="-5759" b="-3528"/>
            </a:stretch>
          </a:blip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sp>
        <p:nvSpPr>
          <p:cNvPr id="5" name="Rectangle 4">
            <a:extLst>
              <a:ext uri="{FF2B5EF4-FFF2-40B4-BE49-F238E27FC236}">
                <a16:creationId xmlns:a16="http://schemas.microsoft.com/office/drawing/2014/main" id="{AEAB7FFC-9B49-9C98-6C51-2DB99263839E}"/>
              </a:ext>
            </a:extLst>
          </p:cNvPr>
          <p:cNvSpPr>
            <a:spLocks/>
          </p:cNvSpPr>
          <p:nvPr userDrawn="1"/>
        </p:nvSpPr>
        <p:spPr>
          <a:xfrm>
            <a:off x="0" y="0"/>
            <a:ext cx="12192000" cy="6858000"/>
          </a:xfrm>
          <a:prstGeom prst="rect">
            <a:avLst/>
          </a:prstGeom>
          <a:solidFill>
            <a:srgbClr val="732281">
              <a:alpha val="90000"/>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grpSp>
        <p:nvGrpSpPr>
          <p:cNvPr id="9" name="Group 8">
            <a:extLst>
              <a:ext uri="{FF2B5EF4-FFF2-40B4-BE49-F238E27FC236}">
                <a16:creationId xmlns:a16="http://schemas.microsoft.com/office/drawing/2014/main" id="{84103013-D4B6-2B37-9AFC-7B4177EB9134}"/>
              </a:ext>
            </a:extLst>
          </p:cNvPr>
          <p:cNvGrpSpPr/>
          <p:nvPr userDrawn="1"/>
        </p:nvGrpSpPr>
        <p:grpSpPr>
          <a:xfrm>
            <a:off x="605124" y="573057"/>
            <a:ext cx="10353040" cy="4869999"/>
            <a:chOff x="1601652" y="1099697"/>
            <a:chExt cx="10353040" cy="4869999"/>
          </a:xfrm>
        </p:grpSpPr>
        <p:sp>
          <p:nvSpPr>
            <p:cNvPr id="10" name="TextBox 9">
              <a:extLst>
                <a:ext uri="{FF2B5EF4-FFF2-40B4-BE49-F238E27FC236}">
                  <a16:creationId xmlns:a16="http://schemas.microsoft.com/office/drawing/2014/main" id="{5355394D-1C01-E226-F3DC-EBA4E91ABA2A}"/>
                </a:ext>
              </a:extLst>
            </p:cNvPr>
            <p:cNvSpPr txBox="1"/>
            <p:nvPr/>
          </p:nvSpPr>
          <p:spPr>
            <a:xfrm>
              <a:off x="1601652" y="2849034"/>
              <a:ext cx="10353040" cy="3120662"/>
            </a:xfrm>
            <a:prstGeom prst="rect">
              <a:avLst/>
            </a:prstGeom>
            <a:noFill/>
          </p:spPr>
          <p:txBody>
            <a:bodyPr wrap="square" lIns="0" tIns="0" rIns="0" bIns="0" rtlCol="0" anchor="ctr">
              <a:spAutoFit/>
            </a:bodyPr>
            <a:lstStyle/>
            <a:p>
              <a:pPr algn="ctr">
                <a:lnSpc>
                  <a:spcPct val="110000"/>
                </a:lnSpc>
              </a:pPr>
              <a:r>
                <a:rPr lang="en-GB" sz="2400" b="1" dirty="0">
                  <a:solidFill>
                    <a:schemeClr val="bg1"/>
                  </a:solidFill>
                  <a:latin typeface="Inter" panose="020B0502030000000004" pitchFamily="34" charset="0"/>
                  <a:ea typeface="Inter" panose="020B0502030000000004" pitchFamily="34" charset="0"/>
                </a:rPr>
                <a:t>Bold transformation. Real results.</a:t>
              </a:r>
              <a:br>
                <a:rPr lang="en-GB" sz="2400" dirty="0">
                  <a:solidFill>
                    <a:schemeClr val="bg1"/>
                  </a:solidFill>
                  <a:latin typeface="Inter SemiBold" panose="020B0502030000000004" pitchFamily="34" charset="0"/>
                  <a:ea typeface="Inter SemiBold" panose="020B0502030000000004" pitchFamily="34" charset="0"/>
                </a:rPr>
              </a:br>
              <a:r>
                <a:rPr lang="en-GB" sz="2400" dirty="0">
                  <a:solidFill>
                    <a:schemeClr val="bg1"/>
                  </a:solidFill>
                  <a:latin typeface="Inter" panose="020B0502030000000004" pitchFamily="34" charset="0"/>
                  <a:ea typeface="Inter" panose="020B0502030000000004" pitchFamily="34" charset="0"/>
                </a:rPr>
                <a:t>Delivered with assurance, speed and impact.​</a:t>
              </a:r>
            </a:p>
            <a:p>
              <a:pPr algn="ctr">
                <a:lnSpc>
                  <a:spcPct val="110000"/>
                </a:lnSpc>
              </a:pPr>
              <a:r>
                <a:rPr lang="en-GB" dirty="0">
                  <a:solidFill>
                    <a:schemeClr val="bg1"/>
                  </a:solidFill>
                  <a:latin typeface="Inter" panose="020B0502030000000004" pitchFamily="34" charset="0"/>
                  <a:ea typeface="Inter" panose="020B0502030000000004" pitchFamily="34" charset="0"/>
                </a:rPr>
                <a:t>​</a:t>
              </a:r>
            </a:p>
            <a:p>
              <a:pPr algn="ctr">
                <a:lnSpc>
                  <a:spcPct val="110000"/>
                </a:lnSpc>
              </a:pPr>
              <a:r>
                <a:rPr lang="en-GB" sz="2400" dirty="0">
                  <a:solidFill>
                    <a:schemeClr val="bg1"/>
                  </a:solidFill>
                  <a:latin typeface="Inter Light" panose="020B0502030000000004" pitchFamily="34" charset="0"/>
                  <a:ea typeface="Inter Light" panose="020B0502030000000004" pitchFamily="34" charset="0"/>
                </a:rPr>
                <a:t>We partner with clients to design and implement next generation operating models, processes and automation.​</a:t>
              </a:r>
            </a:p>
            <a:p>
              <a:pPr algn="ctr">
                <a:lnSpc>
                  <a:spcPct val="110000"/>
                </a:lnSpc>
              </a:pPr>
              <a:r>
                <a:rPr lang="en-GB" sz="2400" dirty="0">
                  <a:solidFill>
                    <a:schemeClr val="bg1"/>
                  </a:solidFill>
                  <a:latin typeface="Inter Light" panose="020B0502030000000004" pitchFamily="34" charset="0"/>
                  <a:ea typeface="Inter Light" panose="020B0502030000000004" pitchFamily="34" charset="0"/>
                </a:rPr>
                <a:t>​</a:t>
              </a:r>
            </a:p>
            <a:p>
              <a:pPr algn="ctr">
                <a:lnSpc>
                  <a:spcPct val="110000"/>
                </a:lnSpc>
              </a:pPr>
              <a:r>
                <a:rPr lang="en-GB" sz="2400" dirty="0">
                  <a:solidFill>
                    <a:schemeClr val="bg1"/>
                  </a:solidFill>
                  <a:latin typeface="Inter Light" panose="020B0502030000000004" pitchFamily="34" charset="0"/>
                  <a:ea typeface="Inter Light" panose="020B0502030000000004" pitchFamily="34" charset="0"/>
                </a:rPr>
                <a:t>Proservartner brings experienced practitioners, data, tools and independence to unlock client opportunities.​​</a:t>
              </a:r>
            </a:p>
          </p:txBody>
        </p:sp>
        <p:pic>
          <p:nvPicPr>
            <p:cNvPr id="14" name="Picture 13">
              <a:extLst>
                <a:ext uri="{FF2B5EF4-FFF2-40B4-BE49-F238E27FC236}">
                  <a16:creationId xmlns:a16="http://schemas.microsoft.com/office/drawing/2014/main" id="{AE52B9D6-1575-7C9C-A361-94A973576980}"/>
                </a:ext>
              </a:extLst>
            </p:cNvPr>
            <p:cNvPicPr>
              <a:picLocks noChangeAspect="1"/>
            </p:cNvPicPr>
            <p:nvPr/>
          </p:nvPicPr>
          <p:blipFill>
            <a:blip r:embed="rId4">
              <a:clrChange>
                <a:clrFrom>
                  <a:srgbClr val="F2F1F6"/>
                </a:clrFrom>
                <a:clrTo>
                  <a:srgbClr val="F2F1F6">
                    <a:alpha val="0"/>
                  </a:srgbClr>
                </a:clrTo>
              </a:clrChange>
            </a:blip>
            <a:stretch>
              <a:fillRect/>
            </a:stretch>
          </p:blipFill>
          <p:spPr>
            <a:xfrm>
              <a:off x="5059680" y="1099697"/>
              <a:ext cx="3698240" cy="1203174"/>
            </a:xfrm>
            <a:prstGeom prst="rect">
              <a:avLst/>
            </a:prstGeom>
          </p:spPr>
        </p:pic>
      </p:grpSp>
    </p:spTree>
    <p:extLst>
      <p:ext uri="{BB962C8B-B14F-4D97-AF65-F5344CB8AC3E}">
        <p14:creationId xmlns:p14="http://schemas.microsoft.com/office/powerpoint/2010/main" val="32991546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579A-A49B-9303-BD96-7B4D0F74993A}"/>
              </a:ext>
            </a:extLst>
          </p:cNvPr>
          <p:cNvSpPr>
            <a:spLocks/>
          </p:cNvSpPr>
          <p:nvPr userDrawn="1"/>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contrast="20000"/>
                      </a14:imgEffect>
                    </a14:imgLayer>
                  </a14:imgProps>
                </a:ext>
              </a:extLst>
            </a:blip>
            <a:srcRect/>
            <a:stretch>
              <a:fillRect l="-4494" t="-6725" r="-5759" b="-3528"/>
            </a:stretch>
          </a:blip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sp>
        <p:nvSpPr>
          <p:cNvPr id="5" name="Rectangle 4">
            <a:extLst>
              <a:ext uri="{FF2B5EF4-FFF2-40B4-BE49-F238E27FC236}">
                <a16:creationId xmlns:a16="http://schemas.microsoft.com/office/drawing/2014/main" id="{AEAB7FFC-9B49-9C98-6C51-2DB99263839E}"/>
              </a:ext>
            </a:extLst>
          </p:cNvPr>
          <p:cNvSpPr>
            <a:spLocks/>
          </p:cNvSpPr>
          <p:nvPr userDrawn="1"/>
        </p:nvSpPr>
        <p:spPr>
          <a:xfrm>
            <a:off x="77048" y="0"/>
            <a:ext cx="12192000" cy="6858000"/>
          </a:xfrm>
          <a:prstGeom prst="rect">
            <a:avLst/>
          </a:prstGeom>
          <a:solidFill>
            <a:srgbClr val="732281">
              <a:alpha val="90000"/>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grpSp>
        <p:nvGrpSpPr>
          <p:cNvPr id="7" name="Group 6">
            <a:extLst>
              <a:ext uri="{FF2B5EF4-FFF2-40B4-BE49-F238E27FC236}">
                <a16:creationId xmlns:a16="http://schemas.microsoft.com/office/drawing/2014/main" id="{FA7A5A91-00DA-D186-5740-AD078A3C3214}"/>
              </a:ext>
            </a:extLst>
          </p:cNvPr>
          <p:cNvGrpSpPr/>
          <p:nvPr userDrawn="1"/>
        </p:nvGrpSpPr>
        <p:grpSpPr>
          <a:xfrm>
            <a:off x="933832" y="3195968"/>
            <a:ext cx="10466661" cy="1718001"/>
            <a:chOff x="862670" y="3383151"/>
            <a:chExt cx="10466661" cy="1718001"/>
          </a:xfrm>
        </p:grpSpPr>
        <p:grpSp>
          <p:nvGrpSpPr>
            <p:cNvPr id="8" name="Group 7">
              <a:extLst>
                <a:ext uri="{FF2B5EF4-FFF2-40B4-BE49-F238E27FC236}">
                  <a16:creationId xmlns:a16="http://schemas.microsoft.com/office/drawing/2014/main" id="{481CE1DF-8B7A-D412-E6F4-CBA5C15DE969}"/>
                </a:ext>
              </a:extLst>
            </p:cNvPr>
            <p:cNvGrpSpPr/>
            <p:nvPr/>
          </p:nvGrpSpPr>
          <p:grpSpPr>
            <a:xfrm>
              <a:off x="862670" y="3383151"/>
              <a:ext cx="10466661" cy="0"/>
              <a:chOff x="862670" y="3383151"/>
              <a:chExt cx="10466661" cy="0"/>
            </a:xfrm>
          </p:grpSpPr>
          <p:cxnSp>
            <p:nvCxnSpPr>
              <p:cNvPr id="12" name="Straight Connector 11">
                <a:extLst>
                  <a:ext uri="{FF2B5EF4-FFF2-40B4-BE49-F238E27FC236}">
                    <a16:creationId xmlns:a16="http://schemas.microsoft.com/office/drawing/2014/main" id="{EC9B95E3-0E10-DF67-7068-E3D56B874865}"/>
                  </a:ext>
                </a:extLst>
              </p:cNvPr>
              <p:cNvCxnSpPr>
                <a:cxnSpLocks/>
              </p:cNvCxnSpPr>
              <p:nvPr/>
            </p:nvCxnSpPr>
            <p:spPr>
              <a:xfrm>
                <a:off x="862670" y="3383151"/>
                <a:ext cx="83559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5231B35-51C9-1B28-8D1A-0CCB6A010A37}"/>
                  </a:ext>
                </a:extLst>
              </p:cNvPr>
              <p:cNvCxnSpPr>
                <a:cxnSpLocks/>
              </p:cNvCxnSpPr>
              <p:nvPr/>
            </p:nvCxnSpPr>
            <p:spPr>
              <a:xfrm>
                <a:off x="10437779" y="3383151"/>
                <a:ext cx="89155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9710488E-AD2C-A394-E1F6-B798067B05C5}"/>
                </a:ext>
              </a:extLst>
            </p:cNvPr>
            <p:cNvSpPr txBox="1"/>
            <p:nvPr/>
          </p:nvSpPr>
          <p:spPr>
            <a:xfrm>
              <a:off x="3792590" y="4793375"/>
              <a:ext cx="4032932" cy="307777"/>
            </a:xfrm>
            <a:prstGeom prst="rect">
              <a:avLst/>
            </a:prstGeom>
            <a:noFill/>
          </p:spPr>
          <p:txBody>
            <a:bodyPr wrap="square" lIns="0" tIns="0" rIns="0" bIns="0" rtlCol="0">
              <a:spAutoFit/>
            </a:bodyPr>
            <a:lstStyle/>
            <a:p>
              <a:pPr marR="0" lvl="0" algn="ctr" fontAlgn="auto">
                <a:spcBef>
                  <a:spcPts val="0"/>
                </a:spcBef>
                <a:spcAft>
                  <a:spcPts val="0"/>
                </a:spcAft>
                <a:buClr>
                  <a:srgbClr val="000000"/>
                </a:buClr>
                <a:buSzTx/>
                <a:buFont typeface="Arial"/>
                <a:buNone/>
                <a:tabLst/>
                <a:defRPr/>
              </a:pPr>
              <a:endParaRPr lang="en-GB" sz="2000" dirty="0">
                <a:solidFill>
                  <a:schemeClr val="bg1"/>
                </a:solidFill>
                <a:latin typeface="Inter Medium" panose="020B0502030000000004" pitchFamily="34" charset="0"/>
                <a:ea typeface="Inter Medium" panose="020B0502030000000004" pitchFamily="34" charset="0"/>
                <a:sym typeface="Arial"/>
              </a:endParaRPr>
            </a:p>
          </p:txBody>
        </p:sp>
      </p:grpSp>
      <p:sp>
        <p:nvSpPr>
          <p:cNvPr id="15" name="Title Placeholder 21">
            <a:extLst>
              <a:ext uri="{FF2B5EF4-FFF2-40B4-BE49-F238E27FC236}">
                <a16:creationId xmlns:a16="http://schemas.microsoft.com/office/drawing/2014/main" id="{78A258CE-F35E-598F-2D6F-05BE4B3C48B1}"/>
              </a:ext>
            </a:extLst>
          </p:cNvPr>
          <p:cNvSpPr>
            <a:spLocks noGrp="1"/>
          </p:cNvSpPr>
          <p:nvPr>
            <p:ph type="title" hasCustomPrompt="1"/>
          </p:nvPr>
        </p:nvSpPr>
        <p:spPr>
          <a:xfrm>
            <a:off x="1977390" y="2460869"/>
            <a:ext cx="8252460" cy="1528199"/>
          </a:xfrm>
          <a:prstGeom prst="rect">
            <a:avLst/>
          </a:prstGeom>
          <a:noFill/>
        </p:spPr>
        <p:txBody>
          <a:bodyPr bIns="91440" anchor="ctr" anchorCtr="0">
            <a:noAutofit/>
          </a:bodyPr>
          <a:lstStyle>
            <a:lvl1pPr algn="ctr">
              <a:defRPr sz="5400" b="1">
                <a:solidFill>
                  <a:schemeClr val="bg1"/>
                </a:solidFill>
              </a:defRPr>
            </a:lvl1pPr>
          </a:lstStyle>
          <a:p>
            <a:r>
              <a:rPr kumimoji="0" lang="en-GB"/>
              <a:t>Thank You</a:t>
            </a:r>
            <a:endParaRPr kumimoji="0" lang="en-US"/>
          </a:p>
        </p:txBody>
      </p:sp>
    </p:spTree>
    <p:extLst>
      <p:ext uri="{BB962C8B-B14F-4D97-AF65-F5344CB8AC3E}">
        <p14:creationId xmlns:p14="http://schemas.microsoft.com/office/powerpoint/2010/main" val="10702207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userDrawn="1">
  <p:cSld name="2_Title Slide">
    <p:bg>
      <p:bgRef idx="1001">
        <a:schemeClr val="bg1"/>
      </p:bgRef>
    </p:bg>
    <p:spTree>
      <p:nvGrpSpPr>
        <p:cNvPr id="1" name=""/>
        <p:cNvGrpSpPr/>
        <p:nvPr/>
      </p:nvGrpSpPr>
      <p:grpSpPr>
        <a:xfrm>
          <a:off x="0" y="0"/>
          <a:ext cx="0" cy="0"/>
          <a:chOff x="0" y="0"/>
          <a:chExt cx="0" cy="0"/>
        </a:xfrm>
      </p:grpSpPr>
      <p:cxnSp>
        <p:nvCxnSpPr>
          <p:cNvPr id="17" name="8 Conector recto"/>
          <p:cNvCxnSpPr/>
          <p:nvPr userDrawn="1"/>
        </p:nvCxnSpPr>
        <p:spPr bwMode="black">
          <a:xfrm rot="5400000">
            <a:off x="4312548" y="5608744"/>
            <a:ext cx="1735984" cy="2117"/>
          </a:xfrm>
          <a:prstGeom prst="line">
            <a:avLst/>
          </a:prstGeom>
          <a:ln w="19050">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19" name="Text Placeholder 28"/>
          <p:cNvSpPr>
            <a:spLocks noGrp="1"/>
          </p:cNvSpPr>
          <p:nvPr>
            <p:ph type="body" sz="quarter" idx="15" hasCustomPrompt="1"/>
          </p:nvPr>
        </p:nvSpPr>
        <p:spPr bwMode="black">
          <a:xfrm>
            <a:off x="5486397" y="6271511"/>
            <a:ext cx="6472544" cy="285985"/>
          </a:xfrm>
        </p:spPr>
        <p:txBody>
          <a:bodyPr vert="horz" lIns="0" tIns="0" rIns="0" bIns="0" rtlCol="0" anchor="t" anchorCtr="0">
            <a:normAutofit/>
          </a:bodyPr>
          <a:lstStyle>
            <a:lvl1pPr marL="285750" indent="-285750">
              <a:buFont typeface="Arial" panose="020B0604020202020204" pitchFamily="34" charset="0"/>
              <a:buNone/>
              <a:defRPr kumimoji="0" lang="en-US" sz="1400" b="1" u="none" strike="noStrike" kern="1200" cap="none" spc="0" normalizeH="0" baseline="0" dirty="0" smtClean="0">
                <a:ln>
                  <a:noFill/>
                </a:ln>
                <a:solidFill>
                  <a:schemeClr val="bg1">
                    <a:lumMod val="50000"/>
                  </a:schemeClr>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pic>
        <p:nvPicPr>
          <p:cNvPr id="9" name="Picture 8"/>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bwMode="white">
          <a:xfrm>
            <a:off x="1525" y="0"/>
            <a:ext cx="12190476" cy="4244454"/>
          </a:xfrm>
          <a:prstGeom prst="rect">
            <a:avLst/>
          </a:prstGeom>
        </p:spPr>
      </p:pic>
      <p:sp>
        <p:nvSpPr>
          <p:cNvPr id="14" name="Text Placeholder 18"/>
          <p:cNvSpPr>
            <a:spLocks noGrp="1"/>
          </p:cNvSpPr>
          <p:nvPr>
            <p:ph type="body" sz="quarter" idx="17" hasCustomPrompt="1"/>
          </p:nvPr>
        </p:nvSpPr>
        <p:spPr bwMode="black">
          <a:xfrm>
            <a:off x="5486397" y="5543561"/>
            <a:ext cx="6459848" cy="666558"/>
          </a:xfrm>
          <a:noFill/>
          <a:ln w="9525">
            <a:noFill/>
            <a:miter lim="800000"/>
            <a:headEnd/>
            <a:tailEnd/>
          </a:ln>
        </p:spPr>
        <p:txBody>
          <a:bodyPr vert="horz" wrap="square" lIns="0" tIns="0" rIns="0" bIns="0" numCol="1" rtlCol="0" anchor="ctr" anchorCtr="0" compatLnSpc="1">
            <a:prstTxWarp prst="textNoShape">
              <a:avLst/>
            </a:prstTxWarp>
            <a:normAutofit/>
          </a:bodyPr>
          <a:lstStyle>
            <a:lvl1pPr marL="169863" indent="-169863">
              <a:spcBef>
                <a:spcPts val="0"/>
              </a:spcBef>
              <a:buNone/>
              <a:defRPr lang="en-US" b="1" kern="1200" dirty="0" smtClean="0">
                <a:solidFill>
                  <a:schemeClr val="tx1">
                    <a:lumMod val="50000"/>
                    <a:lumOff val="50000"/>
                  </a:schemeClr>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sp>
        <p:nvSpPr>
          <p:cNvPr id="16" name="Title 3"/>
          <p:cNvSpPr>
            <a:spLocks noGrp="1"/>
          </p:cNvSpPr>
          <p:nvPr>
            <p:ph type="title" hasCustomPrompt="1"/>
          </p:nvPr>
        </p:nvSpPr>
        <p:spPr bwMode="black">
          <a:xfrm>
            <a:off x="5486397" y="4756121"/>
            <a:ext cx="6464971" cy="677104"/>
          </a:xfrm>
          <a:noFill/>
          <a:ln w="9525">
            <a:noFill/>
            <a:miter lim="800000"/>
            <a:headEnd/>
            <a:tailEnd/>
          </a:ln>
        </p:spPr>
        <p:txBody>
          <a:bodyPr vert="horz" wrap="square" lIns="0" tIns="0" rIns="0" bIns="0" numCol="1" rtlCol="0" anchor="ctr" anchorCtr="0" compatLnSpc="1">
            <a:prstTxWarp prst="textNoShape">
              <a:avLst/>
            </a:prstTxWarp>
            <a:normAutofit/>
          </a:bodyPr>
          <a:lstStyle>
            <a:lvl1pPr>
              <a:defRPr lang="en-US" kern="1200">
                <a:solidFill>
                  <a:schemeClr val="tx1">
                    <a:lumMod val="50000"/>
                    <a:lumOff val="50000"/>
                  </a:schemeClr>
                </a:solidFill>
                <a:latin typeface="Arial"/>
                <a:cs typeface="Arial"/>
              </a:defRPr>
            </a:lvl1pPr>
          </a:lstStyle>
          <a:p>
            <a:pPr marL="0" marR="0" lvl="0" indent="0" defTabSz="1221456" fontAlgn="auto" latinLnBrk="0">
              <a:spcAft>
                <a:spcPts val="0"/>
              </a:spcAft>
              <a:buClrTx/>
              <a:buSzTx/>
              <a:buFont typeface="Wingdings" pitchFamily="2" charset="2"/>
              <a:buNone/>
              <a:tabLst/>
            </a:pPr>
            <a:r>
              <a:rPr lang="en-US"/>
              <a:t>Presentation Title</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4802364"/>
            <a:ext cx="2682240" cy="892485"/>
          </a:xfrm>
          <a:prstGeom prst="rect">
            <a:avLst/>
          </a:prstGeom>
        </p:spPr>
      </p:pic>
      <p:sp>
        <p:nvSpPr>
          <p:cNvPr id="12" name="Content Placeholder 2"/>
          <p:cNvSpPr>
            <a:spLocks noGrp="1"/>
          </p:cNvSpPr>
          <p:nvPr>
            <p:ph sz="quarter" idx="19" hasCustomPrompt="1"/>
          </p:nvPr>
        </p:nvSpPr>
        <p:spPr>
          <a:xfrm>
            <a:off x="696686" y="5789880"/>
            <a:ext cx="4042833" cy="767615"/>
          </a:xfrm>
        </p:spPr>
        <p:txBody>
          <a:bodyPr/>
          <a:lstStyle>
            <a:lvl1pPr marL="0" indent="0" algn="ctr">
              <a:buNone/>
              <a:defRPr/>
            </a:lvl1pPr>
          </a:lstStyle>
          <a:p>
            <a:pPr lvl="0"/>
            <a:r>
              <a:rPr lang="en-US"/>
              <a:t>Click picture to add logo</a:t>
            </a:r>
          </a:p>
        </p:txBody>
      </p:sp>
    </p:spTree>
    <p:extLst>
      <p:ext uri="{BB962C8B-B14F-4D97-AF65-F5344CB8AC3E}">
        <p14:creationId xmlns:p14="http://schemas.microsoft.com/office/powerpoint/2010/main" val="4048702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3" name="Rectangle 2"/>
          <p:cNvSpPr/>
          <p:nvPr userDrawn="1"/>
        </p:nvSpPr>
        <p:spPr bwMode="white">
          <a:xfrm>
            <a:off x="0" y="-9398"/>
            <a:ext cx="6118577" cy="6867399"/>
          </a:xfrm>
          <a:prstGeom prst="rect">
            <a:avLst/>
          </a:prstGeom>
          <a:solidFill>
            <a:schemeClr val="accent1"/>
          </a:solidFill>
          <a:ln w="9525">
            <a:noFill/>
            <a:round/>
            <a:headEnd/>
            <a:tailEnd/>
          </a:ln>
        </p:spPr>
        <p:txBody>
          <a:bodyPr wrap="none" rtlCol="0" anchor="ctr"/>
          <a:lstStyle/>
          <a:p>
            <a:r>
              <a:rPr lang="en-US" sz="1800" dirty="0">
                <a:solidFill>
                  <a:prstClr val="black"/>
                </a:solidFill>
                <a:latin typeface="Arial"/>
              </a:rPr>
              <a:t> </a:t>
            </a:r>
          </a:p>
        </p:txBody>
      </p:sp>
      <p:sp>
        <p:nvSpPr>
          <p:cNvPr id="2" name="Rectangle 1"/>
          <p:cNvSpPr/>
          <p:nvPr userDrawn="1"/>
        </p:nvSpPr>
        <p:spPr bwMode="white">
          <a:xfrm>
            <a:off x="6118578" y="3"/>
            <a:ext cx="6101645" cy="6858001"/>
          </a:xfrm>
          <a:prstGeom prst="rect">
            <a:avLst/>
          </a:prstGeom>
          <a:solidFill>
            <a:srgbClr val="001C3A"/>
          </a:solidFill>
          <a:ln w="9525">
            <a:noFill/>
            <a:round/>
            <a:headEnd/>
            <a:tailEnd/>
          </a:ln>
        </p:spPr>
        <p:txBody>
          <a:bodyPr wrap="none" rtlCol="0" anchor="ctr"/>
          <a:lstStyle/>
          <a:p>
            <a:endParaRPr lang="en-US" sz="1800" dirty="0">
              <a:solidFill>
                <a:prstClr val="black"/>
              </a:solidFill>
              <a:latin typeface="Arial"/>
            </a:endParaRPr>
          </a:p>
        </p:txBody>
      </p:sp>
      <p:sp>
        <p:nvSpPr>
          <p:cNvPr id="5" name="Title 1"/>
          <p:cNvSpPr>
            <a:spLocks noGrp="1"/>
          </p:cNvSpPr>
          <p:nvPr>
            <p:ph type="title"/>
          </p:nvPr>
        </p:nvSpPr>
        <p:spPr bwMode="black">
          <a:xfrm>
            <a:off x="642259" y="1154611"/>
            <a:ext cx="4458640" cy="950489"/>
          </a:xfrm>
        </p:spPr>
        <p:txBody>
          <a:bodyPr anchor="t" anchorCtr="0">
            <a:noAutofit/>
          </a:bodyPr>
          <a:lstStyle>
            <a:lvl1pPr algn="r">
              <a:defRPr sz="3600">
                <a:solidFill>
                  <a:schemeClr val="bg1"/>
                </a:solidFill>
              </a:defRPr>
            </a:lvl1pPr>
          </a:lstStyle>
          <a:p>
            <a:r>
              <a:rPr lang="en-US"/>
              <a:t>Click to edit Master</a:t>
            </a:r>
          </a:p>
        </p:txBody>
      </p:sp>
      <p:sp>
        <p:nvSpPr>
          <p:cNvPr id="13" name="Text Placeholder 9"/>
          <p:cNvSpPr>
            <a:spLocks noGrp="1"/>
          </p:cNvSpPr>
          <p:nvPr>
            <p:ph type="body" sz="quarter" idx="11"/>
          </p:nvPr>
        </p:nvSpPr>
        <p:spPr bwMode="black">
          <a:xfrm>
            <a:off x="6768893" y="417095"/>
            <a:ext cx="4834467" cy="6149426"/>
          </a:xfrm>
        </p:spPr>
        <p:txBody>
          <a:bodyPr/>
          <a:lstStyle>
            <a:lvl1pPr marL="342900" indent="-342900">
              <a:buClr>
                <a:schemeClr val="bg1"/>
              </a:buClr>
              <a:buFont typeface="Wingdings" panose="05000000000000000000" pitchFamily="2" charset="2"/>
              <a:buChar char="§"/>
              <a:defRPr sz="2400">
                <a:solidFill>
                  <a:schemeClr val="bg1"/>
                </a:solidFill>
              </a:defRPr>
            </a:lvl1pPr>
            <a:lvl2pPr marL="569913" indent="-285750">
              <a:buClr>
                <a:schemeClr val="bg1"/>
              </a:buClr>
              <a:buFont typeface="Arial" panose="020B0604020202020204" pitchFamily="34" charset="0"/>
              <a:buChar char="–"/>
              <a:defRPr sz="2000">
                <a:solidFill>
                  <a:schemeClr val="bg1"/>
                </a:solidFill>
              </a:defRPr>
            </a:lvl2pPr>
            <a:lvl3pPr marL="915987" indent="-285750">
              <a:buClr>
                <a:schemeClr val="bg1"/>
              </a:buClr>
              <a:buFont typeface="Arial" panose="020B0604020202020204" pitchFamily="34" charset="0"/>
              <a:buChar char="–"/>
              <a:defRPr sz="1800">
                <a:solidFill>
                  <a:schemeClr val="bg1"/>
                </a:solidFill>
              </a:defRPr>
            </a:lvl3pPr>
            <a:lvl4pPr marL="1203325" indent="-285750">
              <a:buClr>
                <a:schemeClr val="bg1"/>
              </a:buClr>
              <a:buFont typeface="Arial" panose="020B0604020202020204" pitchFamily="34" charset="0"/>
              <a:buChar char="–"/>
              <a:defRPr sz="1600">
                <a:solidFill>
                  <a:schemeClr val="bg1"/>
                </a:solidFill>
              </a:defRPr>
            </a:lvl4pPr>
            <a:lvl5pPr marL="1484312" indent="-285750">
              <a:buClr>
                <a:schemeClr val="bg1"/>
              </a:buClr>
              <a:buFont typeface="Arial" panose="020B0604020202020204" pitchFamily="34" charset="0"/>
              <a:buChar char="–"/>
              <a:defRPr sz="16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Chevron 7"/>
          <p:cNvSpPr/>
          <p:nvPr userDrawn="1"/>
        </p:nvSpPr>
        <p:spPr bwMode="black">
          <a:xfrm>
            <a:off x="5782496" y="1159691"/>
            <a:ext cx="711200" cy="533400"/>
          </a:xfrm>
          <a:prstGeom prst="chevron">
            <a:avLst/>
          </a:prstGeom>
          <a:solidFill>
            <a:schemeClr val="accent4">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endParaRPr lang="en-US" sz="1800" b="0" dirty="0">
              <a:solidFill>
                <a:srgbClr val="D2E8FF"/>
              </a:solidFill>
            </a:endParaRPr>
          </a:p>
        </p:txBody>
      </p:sp>
      <p:sp>
        <p:nvSpPr>
          <p:cNvPr id="9" name="Chevron 8"/>
          <p:cNvSpPr/>
          <p:nvPr userDrawn="1"/>
        </p:nvSpPr>
        <p:spPr bwMode="black">
          <a:xfrm>
            <a:off x="5376096" y="1235891"/>
            <a:ext cx="508000" cy="381000"/>
          </a:xfrm>
          <a:prstGeom prst="chevron">
            <a:avLst/>
          </a:prstGeom>
          <a:solidFill>
            <a:schemeClr val="accent4">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eaLnBrk="1" hangingPunct="1"/>
            <a:endParaRPr lang="en-US" sz="1800" b="0" dirty="0">
              <a:solidFill>
                <a:srgbClr val="D2E8FF"/>
              </a:solidFill>
            </a:endParaRPr>
          </a:p>
        </p:txBody>
      </p:sp>
    </p:spTree>
    <p:extLst>
      <p:ext uri="{BB962C8B-B14F-4D97-AF65-F5344CB8AC3E}">
        <p14:creationId xmlns:p14="http://schemas.microsoft.com/office/powerpoint/2010/main" val="1953188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Layout">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lstStyle/>
          <a:p>
            <a:r>
              <a:rPr lang="en-US"/>
              <a:t>Click to edit master title style</a:t>
            </a:r>
            <a:endParaRPr lang="en-IN"/>
          </a:p>
        </p:txBody>
      </p:sp>
      <p:sp>
        <p:nvSpPr>
          <p:cNvPr id="13" name="Content Placeholder 12"/>
          <p:cNvSpPr>
            <a:spLocks noGrp="1"/>
          </p:cNvSpPr>
          <p:nvPr>
            <p:ph sz="quarter" idx="10" hasCustomPrompt="1"/>
          </p:nvPr>
        </p:nvSpPr>
        <p:spPr>
          <a:xfrm>
            <a:off x="411412" y="1016000"/>
            <a:ext cx="11369176" cy="5212080"/>
          </a:xfrm>
        </p:spPr>
        <p:txBody>
          <a:bodyPr/>
          <a:lstStyle>
            <a:lvl1pPr>
              <a:defRPr sz="2000"/>
            </a:lvl1pPr>
            <a:lvl2pPr>
              <a:defRPr sz="1800"/>
            </a:lvl2pPr>
            <a:lvl3pPr>
              <a:defRPr sz="16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130012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userDrawn="1">
  <p:cSld name="Section Header">
    <p:spTree>
      <p:nvGrpSpPr>
        <p:cNvPr id="1" name=""/>
        <p:cNvGrpSpPr/>
        <p:nvPr/>
      </p:nvGrpSpPr>
      <p:grpSpPr>
        <a:xfrm>
          <a:off x="0" y="0"/>
          <a:ext cx="0" cy="0"/>
          <a:chOff x="0" y="0"/>
          <a:chExt cx="0" cy="0"/>
        </a:xfrm>
      </p:grpSpPr>
      <p:sp>
        <p:nvSpPr>
          <p:cNvPr id="7" name="Rectangle 7"/>
          <p:cNvSpPr>
            <a:spLocks noChangeArrowheads="1"/>
          </p:cNvSpPr>
          <p:nvPr userDrawn="1"/>
        </p:nvSpPr>
        <p:spPr bwMode="white">
          <a:xfrm>
            <a:off x="0" y="-1"/>
            <a:ext cx="12192000" cy="688182"/>
          </a:xfrm>
          <a:prstGeom prst="rect">
            <a:avLst/>
          </a:prstGeom>
          <a:solidFill>
            <a:srgbClr val="001C3A"/>
          </a:solidFill>
          <a:ln w="9525">
            <a:noFill/>
            <a:miter lim="800000"/>
            <a:headEnd/>
            <a:tailEnd/>
          </a:ln>
        </p:spPr>
        <p:txBody>
          <a:bodyPr wrap="none" anchor="ctr"/>
          <a:lstStyle/>
          <a:p>
            <a:pPr algn="ctr" rtl="0" eaLnBrk="0" fontAlgn="base" hangingPunct="0">
              <a:spcBef>
                <a:spcPct val="0"/>
              </a:spcBef>
              <a:spcAft>
                <a:spcPct val="0"/>
              </a:spcAft>
            </a:pPr>
            <a:endParaRPr lang="en-US" sz="1400" b="1" kern="1200" dirty="0">
              <a:solidFill>
                <a:schemeClr val="tx1"/>
              </a:solidFill>
              <a:latin typeface="Arial" panose="020B0604020202020204" pitchFamily="34" charset="0"/>
              <a:ea typeface="+mn-ea"/>
              <a:cs typeface="+mn-cs"/>
            </a:endParaRPr>
          </a:p>
        </p:txBody>
      </p:sp>
      <p:sp>
        <p:nvSpPr>
          <p:cNvPr id="6" name="Rectangle 7"/>
          <p:cNvSpPr>
            <a:spLocks noChangeArrowheads="1"/>
          </p:cNvSpPr>
          <p:nvPr userDrawn="1"/>
        </p:nvSpPr>
        <p:spPr bwMode="white">
          <a:xfrm>
            <a:off x="0" y="978946"/>
            <a:ext cx="12192000" cy="5879054"/>
          </a:xfrm>
          <a:prstGeom prst="rect">
            <a:avLst/>
          </a:prstGeom>
          <a:solidFill>
            <a:srgbClr val="001C3A"/>
          </a:solidFill>
          <a:ln w="9525">
            <a:noFill/>
            <a:miter lim="800000"/>
            <a:headEnd/>
            <a:tailEnd/>
          </a:ln>
        </p:spPr>
        <p:txBody>
          <a:bodyPr wrap="none" anchor="ctr"/>
          <a:lstStyle/>
          <a:p>
            <a:pPr algn="ctr" rtl="0" eaLnBrk="0" fontAlgn="base" hangingPunct="0">
              <a:spcBef>
                <a:spcPct val="0"/>
              </a:spcBef>
              <a:spcAft>
                <a:spcPct val="0"/>
              </a:spcAft>
            </a:pPr>
            <a:endParaRPr lang="en-US" sz="1400" b="1" kern="1200" dirty="0">
              <a:solidFill>
                <a:schemeClr val="tx1"/>
              </a:solidFill>
              <a:latin typeface="Arial" panose="020B0604020202020204" pitchFamily="34" charset="0"/>
              <a:ea typeface="+mn-ea"/>
              <a:cs typeface="+mn-cs"/>
            </a:endParaRPr>
          </a:p>
        </p:txBody>
      </p:sp>
      <p:sp>
        <p:nvSpPr>
          <p:cNvPr id="9" name="Rectangle 36"/>
          <p:cNvSpPr>
            <a:spLocks noChangeArrowheads="1"/>
          </p:cNvSpPr>
          <p:nvPr userDrawn="1"/>
        </p:nvSpPr>
        <p:spPr bwMode="auto">
          <a:xfrm>
            <a:off x="0" y="685800"/>
            <a:ext cx="12192000" cy="381000"/>
          </a:xfrm>
          <a:prstGeom prst="rect">
            <a:avLst/>
          </a:prstGeom>
          <a:solidFill>
            <a:schemeClr val="accent1"/>
          </a:solidFill>
          <a:ln w="9525">
            <a:noFill/>
            <a:miter lim="800000"/>
            <a:headEnd/>
            <a:tailEnd/>
          </a:ln>
        </p:spPr>
        <p:txBody>
          <a:bodyPr wrap="none" lIns="548640" rIns="457200" anchor="ct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0" name="Text Placeholder 16"/>
          <p:cNvSpPr>
            <a:spLocks noGrp="1"/>
          </p:cNvSpPr>
          <p:nvPr>
            <p:ph type="body" sz="quarter" idx="10"/>
          </p:nvPr>
        </p:nvSpPr>
        <p:spPr>
          <a:xfrm>
            <a:off x="622042" y="2059638"/>
            <a:ext cx="11345369" cy="4431983"/>
          </a:xfrm>
          <a:noFill/>
          <a:ln w="9525">
            <a:noFill/>
            <a:miter lim="800000"/>
            <a:headEnd/>
            <a:tailEnd/>
          </a:ln>
        </p:spPr>
        <p:txBody>
          <a:bodyPr wrap="square" lIns="548640" rIns="457200" anchor="b" anchorCtr="0"/>
          <a:lstStyle>
            <a:lvl1pPr marL="0" indent="0" algn="r">
              <a:lnSpc>
                <a:spcPts val="8500"/>
              </a:lnSpc>
              <a:buNone/>
              <a:defRPr lang="en-US" sz="8000" b="1" kern="1200" dirty="0">
                <a:solidFill>
                  <a:schemeClr val="bg1"/>
                </a:solidFill>
              </a:defRPr>
            </a:lvl1pPr>
          </a:lstStyle>
          <a:p>
            <a:pPr lvl="0" algn="r" eaLnBrk="0" hangingPunct="0">
              <a:spcBef>
                <a:spcPct val="0"/>
              </a:spcBef>
            </a:pPr>
            <a:endParaRPr lang="en-US"/>
          </a:p>
        </p:txBody>
      </p:sp>
      <p:pic>
        <p:nvPicPr>
          <p:cNvPr id="3" name="Picture 2"/>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37316" y="169649"/>
            <a:ext cx="1219200" cy="312879"/>
          </a:xfrm>
          <a:prstGeom prst="rect">
            <a:avLst/>
          </a:prstGeom>
        </p:spPr>
      </p:pic>
    </p:spTree>
    <p:extLst>
      <p:ext uri="{BB962C8B-B14F-4D97-AF65-F5344CB8AC3E}">
        <p14:creationId xmlns:p14="http://schemas.microsoft.com/office/powerpoint/2010/main" val="839690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Title and Content Layout">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11412" y="135634"/>
            <a:ext cx="11369176" cy="515376"/>
          </a:xfrm>
        </p:spPr>
        <p:txBody>
          <a:bodyPr/>
          <a:lstStyle/>
          <a:p>
            <a:r>
              <a:rPr lang="en-US"/>
              <a:t>Click to edit master title style</a:t>
            </a:r>
            <a:endParaRPr lang="en-IN"/>
          </a:p>
        </p:txBody>
      </p:sp>
      <p:sp>
        <p:nvSpPr>
          <p:cNvPr id="13" name="Content Placeholder 12"/>
          <p:cNvSpPr>
            <a:spLocks noGrp="1"/>
          </p:cNvSpPr>
          <p:nvPr>
            <p:ph sz="quarter" idx="10" hasCustomPrompt="1"/>
          </p:nvPr>
        </p:nvSpPr>
        <p:spPr>
          <a:xfrm>
            <a:off x="411412" y="1181100"/>
            <a:ext cx="11369176" cy="5029200"/>
          </a:xfrm>
        </p:spPr>
        <p:txBody>
          <a:bodyPr/>
          <a:lstStyle>
            <a:lvl1pPr marL="169863" indent="-169863">
              <a:buFont typeface="Wingdings" panose="05000000000000000000" pitchFamily="2" charset="2"/>
              <a:buChar char="§"/>
              <a:defRPr sz="2000"/>
            </a:lvl1pPr>
            <a:lvl2pPr>
              <a:defRPr sz="1800"/>
            </a:lvl2pPr>
            <a:lvl3pPr marL="803275" indent="-173038">
              <a:buFont typeface="Wingdings" panose="05000000000000000000" pitchFamily="2" charset="2"/>
              <a:buChar char="§"/>
              <a:defRPr sz="16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9" name="Text Placeholder 8"/>
          <p:cNvSpPr>
            <a:spLocks noGrp="1"/>
          </p:cNvSpPr>
          <p:nvPr>
            <p:ph type="body" sz="quarter" idx="11" hasCustomPrompt="1"/>
          </p:nvPr>
        </p:nvSpPr>
        <p:spPr>
          <a:xfrm>
            <a:off x="389467" y="533400"/>
            <a:ext cx="11413067" cy="444500"/>
          </a:xfrm>
        </p:spPr>
        <p:txBody>
          <a:bodyPr/>
          <a:lstStyle>
            <a:lvl1pPr marL="0" indent="0">
              <a:lnSpc>
                <a:spcPts val="2000"/>
              </a:lnSpc>
              <a:buFontTx/>
              <a:buNone/>
              <a:defRPr sz="1800">
                <a:solidFill>
                  <a:schemeClr val="tx1">
                    <a:lumMod val="50000"/>
                    <a:lumOff val="50000"/>
                  </a:schemeClr>
                </a:solidFill>
              </a:defRPr>
            </a:lvl1pPr>
          </a:lstStyle>
          <a:p>
            <a:pPr lvl="0"/>
            <a:r>
              <a:rPr lang="en-US"/>
              <a:t>Click here</a:t>
            </a:r>
          </a:p>
        </p:txBody>
      </p:sp>
    </p:spTree>
    <p:extLst>
      <p:ext uri="{BB962C8B-B14F-4D97-AF65-F5344CB8AC3E}">
        <p14:creationId xmlns:p14="http://schemas.microsoft.com/office/powerpoint/2010/main" val="3349126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11412" y="1023620"/>
            <a:ext cx="5504555" cy="489585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6276033" y="1023620"/>
            <a:ext cx="5504555" cy="489585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p:cNvSpPr>
            <a:spLocks noGrp="1"/>
          </p:cNvSpPr>
          <p:nvPr>
            <p:ph type="title" hasCustomPrompt="1"/>
          </p:nvPr>
        </p:nvSpPr>
        <p:spPr/>
        <p:txBody>
          <a:bodyPr/>
          <a:lstStyle/>
          <a:p>
            <a:r>
              <a:rPr lang="en-US"/>
              <a:t>Click to edit master title style</a:t>
            </a:r>
            <a:endParaRPr lang="en-IN"/>
          </a:p>
        </p:txBody>
      </p:sp>
      <p:cxnSp>
        <p:nvCxnSpPr>
          <p:cNvPr id="6" name="Straight Connector 5"/>
          <p:cNvCxnSpPr/>
          <p:nvPr userDrawn="1"/>
        </p:nvCxnSpPr>
        <p:spPr bwMode="auto">
          <a:xfrm rot="5400000">
            <a:off x="3505200" y="3613362"/>
            <a:ext cx="5181600" cy="2117"/>
          </a:xfrm>
          <a:prstGeom prst="line">
            <a:avLst/>
          </a:prstGeom>
          <a:solidFill>
            <a:schemeClr val="bg1"/>
          </a:solidFill>
          <a:ln w="9525" cap="flat" cmpd="sng" algn="ctr">
            <a:solidFill>
              <a:schemeClr val="tx1">
                <a:lumMod val="50000"/>
                <a:lumOff val="50000"/>
              </a:schemeClr>
            </a:solidFill>
            <a:prstDash val="solid"/>
            <a:round/>
            <a:headEnd type="none" w="med" len="med"/>
            <a:tailEnd type="none" w="med" len="med"/>
          </a:ln>
          <a:effectLst/>
        </p:spPr>
      </p:cxnSp>
    </p:spTree>
    <p:extLst>
      <p:ext uri="{BB962C8B-B14F-4D97-AF65-F5344CB8AC3E}">
        <p14:creationId xmlns:p14="http://schemas.microsoft.com/office/powerpoint/2010/main" val="1846231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and Content Layout-Blue Bar">
    <p:spTree>
      <p:nvGrpSpPr>
        <p:cNvPr id="1" name=""/>
        <p:cNvGrpSpPr/>
        <p:nvPr/>
      </p:nvGrpSpPr>
      <p:grpSpPr>
        <a:xfrm>
          <a:off x="0" y="0"/>
          <a:ext cx="0" cy="0"/>
          <a:chOff x="0" y="0"/>
          <a:chExt cx="0" cy="0"/>
        </a:xfrm>
      </p:grpSpPr>
      <p:sp>
        <p:nvSpPr>
          <p:cNvPr id="5" name="Rectangle 4"/>
          <p:cNvSpPr/>
          <p:nvPr userDrawn="1"/>
        </p:nvSpPr>
        <p:spPr bwMode="auto">
          <a:xfrm>
            <a:off x="3" y="0"/>
            <a:ext cx="12211487" cy="1158240"/>
          </a:xfrm>
          <a:prstGeom prst="rect">
            <a:avLst/>
          </a:prstGeom>
          <a:solidFill>
            <a:srgbClr val="98B6CC"/>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r>
              <a:rPr lang="en-US" sz="1400" dirty="0">
                <a:solidFill>
                  <a:prstClr val="black"/>
                </a:solidFill>
                <a:latin typeface="Arial"/>
              </a:rPr>
              <a:t> </a:t>
            </a:r>
          </a:p>
        </p:txBody>
      </p:sp>
      <p:sp>
        <p:nvSpPr>
          <p:cNvPr id="8" name="Title 7"/>
          <p:cNvSpPr>
            <a:spLocks noGrp="1"/>
          </p:cNvSpPr>
          <p:nvPr>
            <p:ph type="title" hasCustomPrompt="1"/>
          </p:nvPr>
        </p:nvSpPr>
        <p:spPr/>
        <p:txBody>
          <a:bodyPr anchor="ctr"/>
          <a:lstStyle/>
          <a:p>
            <a:r>
              <a:rPr lang="en-US"/>
              <a:t>Click to edit master title style</a:t>
            </a:r>
            <a:endParaRPr lang="en-IN"/>
          </a:p>
        </p:txBody>
      </p:sp>
      <p:sp>
        <p:nvSpPr>
          <p:cNvPr id="13" name="Content Placeholder 12"/>
          <p:cNvSpPr>
            <a:spLocks noGrp="1"/>
          </p:cNvSpPr>
          <p:nvPr>
            <p:ph sz="quarter" idx="10" hasCustomPrompt="1"/>
          </p:nvPr>
        </p:nvSpPr>
        <p:spPr>
          <a:xfrm>
            <a:off x="411412" y="1387366"/>
            <a:ext cx="11369176" cy="4846320"/>
          </a:xfrm>
        </p:spPr>
        <p:txBody>
          <a:bodyPr/>
          <a:lstStyle>
            <a:lvl1pPr>
              <a:defRPr sz="2000"/>
            </a:lvl1pPr>
            <a:lvl2pPr>
              <a:defRPr sz="1800"/>
            </a:lvl2pPr>
            <a:lvl3pPr>
              <a:defRPr sz="16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Tree>
    <p:extLst>
      <p:ext uri="{BB962C8B-B14F-4D97-AF65-F5344CB8AC3E}">
        <p14:creationId xmlns:p14="http://schemas.microsoft.com/office/powerpoint/2010/main" val="259741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Title Slide Layout - Full WC">
    <p:bg>
      <p:bgRef idx="1001">
        <a:schemeClr val="bg1"/>
      </p:bgRef>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bwMode="white">
          <a:xfrm>
            <a:off x="0" y="0"/>
            <a:ext cx="12192000" cy="6859716"/>
          </a:xfrm>
          <a:prstGeom prst="rect">
            <a:avLst/>
          </a:prstGeom>
        </p:spPr>
      </p:pic>
      <p:cxnSp>
        <p:nvCxnSpPr>
          <p:cNvPr id="17" name="8 Conector recto"/>
          <p:cNvCxnSpPr/>
          <p:nvPr userDrawn="1"/>
        </p:nvCxnSpPr>
        <p:spPr bwMode="black">
          <a:xfrm rot="5400000">
            <a:off x="4312548" y="5608744"/>
            <a:ext cx="1735984" cy="2117"/>
          </a:xfrm>
          <a:prstGeom prst="line">
            <a:avLst/>
          </a:prstGeom>
          <a:ln w="19050">
            <a:solidFill>
              <a:schemeClr val="bg1"/>
            </a:solidFill>
          </a:ln>
        </p:spPr>
        <p:style>
          <a:lnRef idx="2">
            <a:schemeClr val="accent1"/>
          </a:lnRef>
          <a:fillRef idx="0">
            <a:schemeClr val="accent1"/>
          </a:fillRef>
          <a:effectRef idx="1">
            <a:schemeClr val="accent1"/>
          </a:effectRef>
          <a:fontRef idx="minor">
            <a:schemeClr val="tx1"/>
          </a:fontRef>
        </p:style>
      </p:cxnSp>
      <p:sp>
        <p:nvSpPr>
          <p:cNvPr id="19" name="Text Placeholder 28"/>
          <p:cNvSpPr>
            <a:spLocks noGrp="1"/>
          </p:cNvSpPr>
          <p:nvPr>
            <p:ph type="body" sz="quarter" idx="15" hasCustomPrompt="1"/>
          </p:nvPr>
        </p:nvSpPr>
        <p:spPr bwMode="black">
          <a:xfrm>
            <a:off x="5472941" y="6283544"/>
            <a:ext cx="6472544" cy="285985"/>
          </a:xfrm>
        </p:spPr>
        <p:txBody>
          <a:bodyPr vert="horz" lIns="0" tIns="0" rIns="0" bIns="0" rtlCol="0" anchor="t" anchorCtr="0">
            <a:normAutofit/>
          </a:bodyPr>
          <a:lstStyle>
            <a:lvl1pPr marL="169863" indent="-169863">
              <a:lnSpc>
                <a:spcPct val="90000"/>
              </a:lnSpc>
              <a:spcBef>
                <a:spcPts val="0"/>
              </a:spcBef>
              <a:spcAft>
                <a:spcPts val="0"/>
              </a:spcAft>
              <a:buNone/>
              <a:defRPr kumimoji="0" lang="en-US" sz="1400" b="1" u="none" strike="noStrike" kern="1200" cap="none" spc="0" normalizeH="0" baseline="0" dirty="0" smtClean="0">
                <a:ln>
                  <a:noFill/>
                </a:ln>
                <a:solidFill>
                  <a:schemeClr val="bg1"/>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sp>
        <p:nvSpPr>
          <p:cNvPr id="2" name="Title 1"/>
          <p:cNvSpPr>
            <a:spLocks noGrp="1"/>
          </p:cNvSpPr>
          <p:nvPr>
            <p:ph type="title" hasCustomPrompt="1"/>
          </p:nvPr>
        </p:nvSpPr>
        <p:spPr bwMode="black">
          <a:xfrm>
            <a:off x="5472941" y="4728602"/>
            <a:ext cx="6497387" cy="730091"/>
          </a:xfrm>
          <a:noFill/>
          <a:ln w="9525">
            <a:noFill/>
            <a:miter lim="800000"/>
            <a:headEnd/>
            <a:tailEnd/>
          </a:ln>
        </p:spPr>
        <p:txBody>
          <a:bodyPr vert="horz" wrap="square" lIns="0" tIns="0" rIns="0" bIns="0" numCol="1" rtlCol="0" anchor="ctr" anchorCtr="0" compatLnSpc="1">
            <a:prstTxWarp prst="textNoShape">
              <a:avLst/>
            </a:prstTxWarp>
            <a:normAutofit/>
          </a:bodyPr>
          <a:lstStyle>
            <a:lvl1pPr marL="0" marR="0" indent="0" defTabSz="1221456" fontAlgn="auto" latinLnBrk="0">
              <a:lnSpc>
                <a:spcPct val="90000"/>
              </a:lnSpc>
              <a:spcBef>
                <a:spcPct val="0"/>
              </a:spcBef>
              <a:spcAft>
                <a:spcPts val="0"/>
              </a:spcAft>
              <a:buClrTx/>
              <a:buSzTx/>
              <a:tabLst/>
              <a:defRPr lang="en-US" kern="1200">
                <a:solidFill>
                  <a:schemeClr val="bg1"/>
                </a:solidFill>
                <a:latin typeface="Arial"/>
                <a:cs typeface="Arial"/>
              </a:defRPr>
            </a:lvl1pPr>
          </a:lstStyle>
          <a:p>
            <a:pPr marL="0" marR="0" lvl="0" indent="0" defTabSz="1221456" fontAlgn="auto" latinLnBrk="0">
              <a:lnSpc>
                <a:spcPct val="90000"/>
              </a:lnSpc>
              <a:spcBef>
                <a:spcPct val="0"/>
              </a:spcBef>
              <a:spcAft>
                <a:spcPts val="0"/>
              </a:spcAft>
              <a:buClrTx/>
              <a:buSzTx/>
              <a:tabLst/>
            </a:pPr>
            <a:r>
              <a:rPr lang="en-US"/>
              <a:t>Presentation Title</a:t>
            </a:r>
          </a:p>
        </p:txBody>
      </p:sp>
      <p:sp>
        <p:nvSpPr>
          <p:cNvPr id="15" name="Subtitle 2"/>
          <p:cNvSpPr>
            <a:spLocks noGrp="1"/>
          </p:cNvSpPr>
          <p:nvPr>
            <p:ph type="subTitle" idx="1" hasCustomPrompt="1"/>
          </p:nvPr>
        </p:nvSpPr>
        <p:spPr bwMode="black">
          <a:xfrm>
            <a:off x="5486399" y="5583237"/>
            <a:ext cx="6446983" cy="582036"/>
          </a:xfrm>
          <a:noFill/>
          <a:ln w="9525">
            <a:noFill/>
            <a:miter lim="800000"/>
            <a:headEnd/>
            <a:tailEnd/>
          </a:ln>
        </p:spPr>
        <p:txBody>
          <a:bodyPr vert="horz" wrap="square" lIns="0" tIns="0" rIns="0" bIns="0" numCol="1" rtlCol="0" anchor="ctr" anchorCtr="0" compatLnSpc="1">
            <a:prstTxWarp prst="textNoShape">
              <a:avLst/>
            </a:prstTxWarp>
            <a:normAutofit/>
          </a:bodyPr>
          <a:lstStyle>
            <a:lvl1pPr>
              <a:buNone/>
              <a:defRPr lang="en-US" b="1" kern="1200" dirty="0">
                <a:solidFill>
                  <a:schemeClr val="bg1"/>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pic>
        <p:nvPicPr>
          <p:cNvPr id="3" name="Picture 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7" y="4803223"/>
            <a:ext cx="2682240" cy="892485"/>
          </a:xfrm>
          <a:prstGeom prst="rect">
            <a:avLst/>
          </a:prstGeom>
        </p:spPr>
      </p:pic>
    </p:spTree>
    <p:extLst>
      <p:ext uri="{BB962C8B-B14F-4D97-AF65-F5344CB8AC3E}">
        <p14:creationId xmlns:p14="http://schemas.microsoft.com/office/powerpoint/2010/main" val="39223626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2142F6C-B085-8333-FC71-723CE6F36B00}"/>
              </a:ext>
            </a:extLst>
          </p:cNvPr>
          <p:cNvCxnSpPr>
            <a:cxnSpLocks/>
          </p:cNvCxnSpPr>
          <p:nvPr userDrawn="1"/>
        </p:nvCxnSpPr>
        <p:spPr>
          <a:xfrm>
            <a:off x="607741" y="398591"/>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grpSp>
        <p:nvGrpSpPr>
          <p:cNvPr id="5" name="Graphic 70">
            <a:extLst>
              <a:ext uri="{FF2B5EF4-FFF2-40B4-BE49-F238E27FC236}">
                <a16:creationId xmlns:a16="http://schemas.microsoft.com/office/drawing/2014/main" id="{7310CE35-DA53-70EF-81A2-6805FA68E74A}"/>
              </a:ext>
            </a:extLst>
          </p:cNvPr>
          <p:cNvGrpSpPr/>
          <p:nvPr userDrawn="1"/>
        </p:nvGrpSpPr>
        <p:grpSpPr>
          <a:xfrm rot="900000">
            <a:off x="5817900" y="-1064423"/>
            <a:ext cx="7493396" cy="9083155"/>
            <a:chOff x="4939567" y="-1171087"/>
            <a:chExt cx="8436520" cy="10196672"/>
          </a:xfrm>
          <a:noFill/>
        </p:grpSpPr>
        <p:sp>
          <p:nvSpPr>
            <p:cNvPr id="6" name="Freeform: Shape 5">
              <a:extLst>
                <a:ext uri="{FF2B5EF4-FFF2-40B4-BE49-F238E27FC236}">
                  <a16:creationId xmlns:a16="http://schemas.microsoft.com/office/drawing/2014/main" id="{51A6AC36-FA02-6D84-4236-4447C5C64957}"/>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437636A4-0727-C409-5F76-A2D2B8BA6B4C}"/>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795409BD-0618-4487-02A5-B85C2FDFD647}"/>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2" name="Freeform: Shape 11">
              <a:extLst>
                <a:ext uri="{FF2B5EF4-FFF2-40B4-BE49-F238E27FC236}">
                  <a16:creationId xmlns:a16="http://schemas.microsoft.com/office/drawing/2014/main" id="{816CAE0F-F700-2557-548F-37EAA27E4C3C}"/>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9938682C-19AF-06D6-03EF-D2F03622F051}"/>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04A975D9-5EED-4280-109F-EB7F6EB860C4}"/>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191DE6A4-F23C-72AD-E506-BD41FDB8FFB4}"/>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E59790B4-C6BA-479B-4B1E-A356C127C58C}"/>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3294F911-2644-3ED1-81BE-94757316CD1A}"/>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A82FB0B1-25DF-646C-9276-D791664820DB}"/>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F972769F-8067-185D-5521-CAB808866C71}"/>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94B8D238-60CD-128D-CAA5-BD022E4C1477}"/>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9303932C-7A15-C9BD-50D1-9B5CB53618C3}"/>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E8177133-50FB-DE94-D129-8EADA987BC8C}"/>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5578C77A-B5B7-32C2-9DE8-E54DF0E01714}"/>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A1459FBD-D600-2059-9747-42D93AA53C7D}"/>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0EA9227A-5B02-CCEA-D5AB-459D47DF8AFD}"/>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CB336E2C-9709-72C9-FA05-3340AE990F90}"/>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DB8E1BD6-E77A-3A97-48C6-9A79D3FF024A}"/>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D851475D-7C6B-A349-6A7C-EB19EB2A2150}"/>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9471DF3E-AEEF-9D97-B87F-A72B8BBE6E26}"/>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8D820076-D17C-8DBA-6472-BCD7A870EF75}"/>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sp>
        <p:nvSpPr>
          <p:cNvPr id="35" name="Title Placeholder 21">
            <a:extLst>
              <a:ext uri="{FF2B5EF4-FFF2-40B4-BE49-F238E27FC236}">
                <a16:creationId xmlns:a16="http://schemas.microsoft.com/office/drawing/2014/main" id="{4589E767-1D1F-9232-D12D-03EB05060D12}"/>
              </a:ext>
            </a:extLst>
          </p:cNvPr>
          <p:cNvSpPr>
            <a:spLocks noGrp="1"/>
          </p:cNvSpPr>
          <p:nvPr>
            <p:ph type="title"/>
          </p:nvPr>
        </p:nvSpPr>
        <p:spPr>
          <a:xfrm>
            <a:off x="720001" y="398591"/>
            <a:ext cx="10864258" cy="311742"/>
          </a:xfrm>
          <a:prstGeom prst="rect">
            <a:avLst/>
          </a:prstGeom>
          <a:noFill/>
        </p:spPr>
        <p:txBody>
          <a:bodyPr bIns="91440" anchor="ctr" anchorCtr="0">
            <a:normAutofit/>
          </a:bodyPr>
          <a:lstStyle>
            <a:lvl1pPr>
              <a:defRPr b="1" cap="all" baseline="0"/>
            </a:lvl1pPr>
          </a:lstStyle>
          <a:p>
            <a:r>
              <a:rPr kumimoji="0" lang="en-GB"/>
              <a:t>Click to edit Master title style</a:t>
            </a:r>
            <a:endParaRPr kumimoji="0" lang="en-US"/>
          </a:p>
        </p:txBody>
      </p:sp>
      <p:pic>
        <p:nvPicPr>
          <p:cNvPr id="3" name="Google Shape;20;p2">
            <a:extLst>
              <a:ext uri="{FF2B5EF4-FFF2-40B4-BE49-F238E27FC236}">
                <a16:creationId xmlns:a16="http://schemas.microsoft.com/office/drawing/2014/main" id="{050B7C8C-7981-90A4-008F-52FF3BF98AE6}"/>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
        <p:nvSpPr>
          <p:cNvPr id="11" name="Text Placeholder 10">
            <a:extLst>
              <a:ext uri="{FF2B5EF4-FFF2-40B4-BE49-F238E27FC236}">
                <a16:creationId xmlns:a16="http://schemas.microsoft.com/office/drawing/2014/main" id="{EA15D9AB-2E98-60CA-A314-DD0322A46FE3}"/>
              </a:ext>
            </a:extLst>
          </p:cNvPr>
          <p:cNvSpPr>
            <a:spLocks noGrp="1"/>
          </p:cNvSpPr>
          <p:nvPr>
            <p:ph type="body" sz="quarter" idx="10"/>
          </p:nvPr>
        </p:nvSpPr>
        <p:spPr>
          <a:xfrm>
            <a:off x="744452" y="756714"/>
            <a:ext cx="7661340" cy="311742"/>
          </a:xfrm>
        </p:spPr>
        <p:txBody>
          <a:bodyPr>
            <a:noAutofit/>
          </a:bodyPr>
          <a:lstStyle>
            <a:lvl1pPr marL="0" indent="0">
              <a:buNone/>
              <a:defRPr sz="1600">
                <a:solidFill>
                  <a:srgbClr val="000000"/>
                </a:solidFill>
              </a:defRPr>
            </a:lvl1pPr>
          </a:lstStyle>
          <a:p>
            <a:pPr lvl="0"/>
            <a:r>
              <a:rPr lang="en-US"/>
              <a:t>Click to edit Master text styles</a:t>
            </a:r>
          </a:p>
        </p:txBody>
      </p:sp>
    </p:spTree>
    <p:extLst>
      <p:ext uri="{BB962C8B-B14F-4D97-AF65-F5344CB8AC3E}">
        <p14:creationId xmlns:p14="http://schemas.microsoft.com/office/powerpoint/2010/main" val="7562403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userDrawn="1">
  <p:cSld name="Title Slide Layout - Full Lights">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flipH="1" flipV="1">
            <a:off x="0" y="-4435"/>
            <a:ext cx="12192000" cy="6862435"/>
          </a:xfrm>
          <a:prstGeom prst="rect">
            <a:avLst/>
          </a:prstGeom>
        </p:spPr>
      </p:pic>
      <p:sp>
        <p:nvSpPr>
          <p:cNvPr id="3" name="Rectangle 2"/>
          <p:cNvSpPr/>
          <p:nvPr userDrawn="1"/>
        </p:nvSpPr>
        <p:spPr bwMode="auto">
          <a:xfrm>
            <a:off x="0" y="3248527"/>
            <a:ext cx="12192000" cy="2622885"/>
          </a:xfrm>
          <a:prstGeom prst="rect">
            <a:avLst/>
          </a:prstGeom>
          <a:solidFill>
            <a:srgbClr val="001C3A">
              <a:alpha val="80000"/>
            </a:srgbClr>
          </a:solidFill>
          <a:ln w="9525">
            <a:noFill/>
            <a:round/>
            <a:headEnd/>
            <a:tailEnd/>
          </a:ln>
          <a:effectLst/>
        </p:spPr>
        <p:txBody>
          <a:bodyPr wrap="none" rtlCol="0" anchor="ctr"/>
          <a:lstStyle/>
          <a:p>
            <a:pPr algn="ctr"/>
            <a:endParaRPr lang="en-US" sz="1800" dirty="0">
              <a:latin typeface="+mn-lt"/>
            </a:endParaRPr>
          </a:p>
        </p:txBody>
      </p:sp>
      <p:sp>
        <p:nvSpPr>
          <p:cNvPr id="11" name="Text Placeholder 16"/>
          <p:cNvSpPr>
            <a:spLocks noGrp="1"/>
          </p:cNvSpPr>
          <p:nvPr>
            <p:ph type="body" sz="quarter" idx="10" hasCustomPrompt="1"/>
          </p:nvPr>
        </p:nvSpPr>
        <p:spPr>
          <a:xfrm>
            <a:off x="710399" y="3549081"/>
            <a:ext cx="10984055" cy="443198"/>
          </a:xfrm>
        </p:spPr>
        <p:txBody>
          <a:bodyPr vert="horz" wrap="square" lIns="0" tIns="0" rIns="0" bIns="0" rtlCol="0" anchor="t" anchorCtr="0">
            <a:spAutoFit/>
          </a:bodyPr>
          <a:lstStyle>
            <a:lvl1pPr marL="169863" indent="-169863">
              <a:lnSpc>
                <a:spcPct val="90000"/>
              </a:lnSpc>
              <a:buNone/>
              <a:defRPr lang="en-US" sz="3200" b="1" kern="1200" dirty="0">
                <a:solidFill>
                  <a:schemeClr val="bg1"/>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Presentation Title</a:t>
            </a:r>
          </a:p>
        </p:txBody>
      </p:sp>
      <p:sp>
        <p:nvSpPr>
          <p:cNvPr id="19" name="Text Placeholder 28"/>
          <p:cNvSpPr>
            <a:spLocks noGrp="1"/>
          </p:cNvSpPr>
          <p:nvPr>
            <p:ph type="body" sz="quarter" idx="15" hasCustomPrompt="1"/>
          </p:nvPr>
        </p:nvSpPr>
        <p:spPr>
          <a:xfrm>
            <a:off x="688813" y="5256960"/>
            <a:ext cx="11005643" cy="313838"/>
          </a:xfrm>
        </p:spPr>
        <p:txBody>
          <a:bodyPr vert="horz" lIns="0" tIns="0" rIns="0" bIns="0" rtlCol="0" anchor="t" anchorCtr="0">
            <a:noAutofit/>
          </a:bodyPr>
          <a:lstStyle>
            <a:lvl1pPr marL="169863" indent="-169863" algn="r">
              <a:buNone/>
              <a:defRPr kumimoji="0" lang="en-US" sz="1400" b="1" u="none" strike="noStrike" kern="1200" cap="none" spc="0" normalizeH="0" baseline="0" dirty="0" smtClean="0">
                <a:ln>
                  <a:noFill/>
                </a:ln>
                <a:solidFill>
                  <a:schemeClr val="bg1"/>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grpSp>
        <p:nvGrpSpPr>
          <p:cNvPr id="9" name="14 Grupo"/>
          <p:cNvGrpSpPr/>
          <p:nvPr userDrawn="1"/>
        </p:nvGrpSpPr>
        <p:grpSpPr>
          <a:xfrm>
            <a:off x="5076" y="5851256"/>
            <a:ext cx="12192005" cy="45720"/>
            <a:chOff x="0" y="4373880"/>
            <a:chExt cx="9144004" cy="45720"/>
          </a:xfrm>
        </p:grpSpPr>
        <p:sp>
          <p:nvSpPr>
            <p:cNvPr id="10" name="8 Rectángulo"/>
            <p:cNvSpPr/>
            <p:nvPr/>
          </p:nvSpPr>
          <p:spPr>
            <a:xfrm>
              <a:off x="0" y="4373881"/>
              <a:ext cx="7239000" cy="45719"/>
            </a:xfrm>
            <a:prstGeom prst="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3" name="9 Rectángulo"/>
            <p:cNvSpPr/>
            <p:nvPr/>
          </p:nvSpPr>
          <p:spPr>
            <a:xfrm rot="10800000" flipV="1">
              <a:off x="7239000" y="4373880"/>
              <a:ext cx="457200"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4" name="10 Rectángulo"/>
            <p:cNvSpPr/>
            <p:nvPr/>
          </p:nvSpPr>
          <p:spPr>
            <a:xfrm rot="10800000" flipV="1">
              <a:off x="7696200" y="4373880"/>
              <a:ext cx="304800" cy="45719"/>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5" name="12 Rectángulo"/>
            <p:cNvSpPr/>
            <p:nvPr/>
          </p:nvSpPr>
          <p:spPr>
            <a:xfrm rot="10800000" flipV="1">
              <a:off x="8153401" y="4373880"/>
              <a:ext cx="53340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6" name="11 Rectángulo"/>
            <p:cNvSpPr/>
            <p:nvPr/>
          </p:nvSpPr>
          <p:spPr>
            <a:xfrm rot="10800000" flipV="1">
              <a:off x="8001000" y="4373880"/>
              <a:ext cx="304800"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7" name="13 Rectángulo"/>
            <p:cNvSpPr/>
            <p:nvPr/>
          </p:nvSpPr>
          <p:spPr>
            <a:xfrm rot="10800000" flipV="1">
              <a:off x="8686804" y="4373881"/>
              <a:ext cx="457200"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grpSp>
      <p:sp>
        <p:nvSpPr>
          <p:cNvPr id="2" name="Title 1"/>
          <p:cNvSpPr>
            <a:spLocks noGrp="1"/>
          </p:cNvSpPr>
          <p:nvPr>
            <p:ph type="title" hasCustomPrompt="1"/>
          </p:nvPr>
        </p:nvSpPr>
        <p:spPr>
          <a:xfrm>
            <a:off x="657727" y="4439653"/>
            <a:ext cx="11036967" cy="641009"/>
          </a:xfrm>
          <a:noFill/>
          <a:ln w="9525">
            <a:noFill/>
            <a:miter lim="800000"/>
            <a:headEnd/>
            <a:tailEnd/>
          </a:ln>
        </p:spPr>
        <p:txBody>
          <a:bodyPr vert="horz" wrap="square" lIns="0" tIns="0" rIns="0" bIns="0" numCol="1" rtlCol="0" anchor="b" anchorCtr="0" compatLnSpc="1">
            <a:prstTxWarp prst="textNoShape">
              <a:avLst/>
            </a:prstTxWarp>
            <a:noAutofit/>
          </a:bodyPr>
          <a:lstStyle>
            <a:lvl1pPr algn="r">
              <a:lnSpc>
                <a:spcPct val="90000"/>
              </a:lnSpc>
              <a:defRPr lang="en-US" sz="2000" kern="1200">
                <a:solidFill>
                  <a:schemeClr val="bg1"/>
                </a:solidFill>
                <a:latin typeface="Arial"/>
                <a:cs typeface="Arial"/>
              </a:defRPr>
            </a:lvl1pPr>
          </a:lstStyle>
          <a:p>
            <a:pPr marL="0" marR="0" lvl="0" indent="0" algn="r" defTabSz="1221456" fontAlgn="auto" latinLnBrk="0">
              <a:spcAft>
                <a:spcPts val="0"/>
              </a:spcAft>
              <a:buClrTx/>
              <a:buSzTx/>
              <a:buFont typeface="Wingdings" pitchFamily="2" charset="2"/>
              <a:buNone/>
              <a:tabLst/>
            </a:pPr>
            <a:r>
              <a:rPr lang="en-US"/>
              <a:t>Name, Title</a:t>
            </a:r>
          </a:p>
        </p:txBody>
      </p:sp>
      <p:pic>
        <p:nvPicPr>
          <p:cNvPr id="20" name="Picture 1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9" y="5958230"/>
            <a:ext cx="2473292" cy="822960"/>
          </a:xfrm>
          <a:prstGeom prst="rect">
            <a:avLst/>
          </a:prstGeom>
        </p:spPr>
      </p:pic>
    </p:spTree>
    <p:extLst>
      <p:ext uri="{BB962C8B-B14F-4D97-AF65-F5344CB8AC3E}">
        <p14:creationId xmlns:p14="http://schemas.microsoft.com/office/powerpoint/2010/main" val="19226949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Title Slide Layout - Lights">
    <p:bg>
      <p:bgRef idx="1001">
        <a:schemeClr val="bg1"/>
      </p:bgRef>
    </p:bg>
    <p:spTree>
      <p:nvGrpSpPr>
        <p:cNvPr id="1" name=""/>
        <p:cNvGrpSpPr/>
        <p:nvPr/>
      </p:nvGrpSpPr>
      <p:grpSpPr>
        <a:xfrm>
          <a:off x="0" y="0"/>
          <a:ext cx="0" cy="0"/>
          <a:chOff x="0" y="0"/>
          <a:chExt cx="0" cy="0"/>
        </a:xfrm>
      </p:grpSpPr>
      <p:sp>
        <p:nvSpPr>
          <p:cNvPr id="8" name="Content Placeholder 2"/>
          <p:cNvSpPr>
            <a:spLocks noGrp="1"/>
          </p:cNvSpPr>
          <p:nvPr>
            <p:ph sz="quarter" idx="18" hasCustomPrompt="1"/>
          </p:nvPr>
        </p:nvSpPr>
        <p:spPr>
          <a:xfrm>
            <a:off x="7507396" y="403115"/>
            <a:ext cx="4042833" cy="1119187"/>
          </a:xfrm>
        </p:spPr>
        <p:txBody>
          <a:bodyPr/>
          <a:lstStyle>
            <a:lvl1pPr marL="0" indent="0" algn="ctr">
              <a:buNone/>
              <a:defRPr/>
            </a:lvl1pPr>
          </a:lstStyle>
          <a:p>
            <a:pPr lvl="0"/>
            <a:r>
              <a:rPr lang="en-US"/>
              <a:t>Click picture to add logo</a:t>
            </a:r>
          </a:p>
        </p:txBody>
      </p:sp>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l="337" t="29792"/>
          <a:stretch/>
        </p:blipFill>
        <p:spPr bwMode="white">
          <a:xfrm>
            <a:off x="0" y="1907276"/>
            <a:ext cx="12192000" cy="3043451"/>
          </a:xfrm>
          <a:prstGeom prst="rect">
            <a:avLst/>
          </a:prstGeom>
        </p:spPr>
      </p:pic>
      <p:sp>
        <p:nvSpPr>
          <p:cNvPr id="11" name="Text Placeholder 16"/>
          <p:cNvSpPr>
            <a:spLocks noGrp="1"/>
          </p:cNvSpPr>
          <p:nvPr>
            <p:ph type="body" sz="quarter" idx="10" hasCustomPrompt="1"/>
          </p:nvPr>
        </p:nvSpPr>
        <p:spPr>
          <a:xfrm>
            <a:off x="6567738" y="2317229"/>
            <a:ext cx="5151140" cy="332399"/>
          </a:xfrm>
        </p:spPr>
        <p:txBody>
          <a:bodyPr vert="horz" wrap="square" lIns="0" tIns="0" rIns="0" bIns="0" rtlCol="0" anchor="t" anchorCtr="0">
            <a:spAutoFit/>
          </a:bodyPr>
          <a:lstStyle>
            <a:lvl1pPr marL="169863" indent="-169863">
              <a:buNone/>
              <a:defRPr lang="en-US" sz="2400" b="1" kern="1200" dirty="0">
                <a:solidFill>
                  <a:schemeClr val="bg1"/>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Presentation Title</a:t>
            </a:r>
          </a:p>
        </p:txBody>
      </p:sp>
      <p:sp>
        <p:nvSpPr>
          <p:cNvPr id="12" name="Text Placeholder 18"/>
          <p:cNvSpPr>
            <a:spLocks noGrp="1"/>
          </p:cNvSpPr>
          <p:nvPr>
            <p:ph type="body" sz="quarter" idx="11" hasCustomPrompt="1"/>
          </p:nvPr>
        </p:nvSpPr>
        <p:spPr>
          <a:xfrm>
            <a:off x="711199" y="5584977"/>
            <a:ext cx="10788012" cy="369332"/>
          </a:xfrm>
        </p:spPr>
        <p:txBody>
          <a:bodyPr vert="horz" wrap="square" lIns="0" tIns="0" rIns="0" bIns="0" rtlCol="0" anchor="b" anchorCtr="0">
            <a:spAutoFit/>
          </a:bodyPr>
          <a:lstStyle>
            <a:lvl1pPr marL="169863" indent="-169863">
              <a:lnSpc>
                <a:spcPct val="90000"/>
              </a:lnSpc>
              <a:spcBef>
                <a:spcPts val="0"/>
              </a:spcBef>
              <a:spcAft>
                <a:spcPts val="0"/>
              </a:spcAft>
              <a:buNone/>
              <a:defRPr lang="en-US" sz="2400" b="1" kern="1200" baseline="0" dirty="0" smtClean="0">
                <a:solidFill>
                  <a:schemeClr val="accent4"/>
                </a:solidFill>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Name, Title</a:t>
            </a:r>
          </a:p>
        </p:txBody>
      </p:sp>
      <p:sp>
        <p:nvSpPr>
          <p:cNvPr id="19" name="Text Placeholder 28"/>
          <p:cNvSpPr>
            <a:spLocks noGrp="1"/>
          </p:cNvSpPr>
          <p:nvPr>
            <p:ph type="body" sz="quarter" idx="15" hasCustomPrompt="1"/>
          </p:nvPr>
        </p:nvSpPr>
        <p:spPr>
          <a:xfrm>
            <a:off x="711199" y="6091393"/>
            <a:ext cx="10809215" cy="285985"/>
          </a:xfrm>
        </p:spPr>
        <p:txBody>
          <a:bodyPr vert="horz" lIns="0" tIns="0" rIns="0" bIns="0" rtlCol="0" anchor="t" anchorCtr="0">
            <a:noAutofit/>
          </a:bodyPr>
          <a:lstStyle>
            <a:lvl1pPr marL="169863" indent="-169863">
              <a:buNone/>
              <a:defRPr kumimoji="0" lang="en-US" sz="1600" b="1" u="none" strike="noStrike" kern="1200" cap="none" spc="0" normalizeH="0" baseline="0" dirty="0" smtClean="0">
                <a:ln>
                  <a:noFill/>
                </a:ln>
                <a:solidFill>
                  <a:schemeClr val="accent4"/>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pic>
        <p:nvPicPr>
          <p:cNvPr id="9" name="Picture 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501670"/>
            <a:ext cx="2682240" cy="892485"/>
          </a:xfrm>
          <a:prstGeom prst="rect">
            <a:avLst/>
          </a:prstGeom>
        </p:spPr>
      </p:pic>
    </p:spTree>
    <p:extLst>
      <p:ext uri="{BB962C8B-B14F-4D97-AF65-F5344CB8AC3E}">
        <p14:creationId xmlns:p14="http://schemas.microsoft.com/office/powerpoint/2010/main" val="1244684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userDrawn="1">
  <p:cSld name="Title Slide Layout - City">
    <p:bg>
      <p:bgRef idx="1001">
        <a:schemeClr val="bg1"/>
      </p:bgRef>
    </p:bg>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bwMode="white">
          <a:xfrm>
            <a:off x="1525" y="-22050"/>
            <a:ext cx="12190476" cy="4258669"/>
          </a:xfrm>
          <a:prstGeom prst="rect">
            <a:avLst/>
          </a:prstGeom>
        </p:spPr>
      </p:pic>
      <p:cxnSp>
        <p:nvCxnSpPr>
          <p:cNvPr id="17" name="8 Conector recto"/>
          <p:cNvCxnSpPr/>
          <p:nvPr userDrawn="1"/>
        </p:nvCxnSpPr>
        <p:spPr bwMode="black">
          <a:xfrm rot="5400000">
            <a:off x="4312548" y="5608744"/>
            <a:ext cx="1735984" cy="2117"/>
          </a:xfrm>
          <a:prstGeom prst="line">
            <a:avLst/>
          </a:prstGeom>
          <a:ln w="1905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10" name="14 Grupo"/>
          <p:cNvGrpSpPr/>
          <p:nvPr userDrawn="1"/>
        </p:nvGrpSpPr>
        <p:grpSpPr>
          <a:xfrm>
            <a:off x="5076" y="4190898"/>
            <a:ext cx="12192005" cy="45720"/>
            <a:chOff x="0" y="4373880"/>
            <a:chExt cx="9144004" cy="45720"/>
          </a:xfrm>
        </p:grpSpPr>
        <p:sp>
          <p:nvSpPr>
            <p:cNvPr id="13" name="8 Rectángulo"/>
            <p:cNvSpPr/>
            <p:nvPr/>
          </p:nvSpPr>
          <p:spPr>
            <a:xfrm>
              <a:off x="0" y="4373881"/>
              <a:ext cx="7239000" cy="45719"/>
            </a:xfrm>
            <a:prstGeom prst="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5" name="9 Rectángulo"/>
            <p:cNvSpPr/>
            <p:nvPr/>
          </p:nvSpPr>
          <p:spPr>
            <a:xfrm rot="10800000" flipV="1">
              <a:off x="7239000" y="4373880"/>
              <a:ext cx="457200"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6" name="10 Rectángulo"/>
            <p:cNvSpPr/>
            <p:nvPr/>
          </p:nvSpPr>
          <p:spPr>
            <a:xfrm rot="10800000" flipV="1">
              <a:off x="7696200" y="4373880"/>
              <a:ext cx="304800" cy="45719"/>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8" name="12 Rectángulo"/>
            <p:cNvSpPr/>
            <p:nvPr/>
          </p:nvSpPr>
          <p:spPr>
            <a:xfrm rot="10800000" flipV="1">
              <a:off x="8153401" y="4373880"/>
              <a:ext cx="53340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0" name="11 Rectángulo"/>
            <p:cNvSpPr/>
            <p:nvPr/>
          </p:nvSpPr>
          <p:spPr>
            <a:xfrm rot="10800000" flipV="1">
              <a:off x="8001000" y="4373880"/>
              <a:ext cx="304800"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1" name="13 Rectángulo"/>
            <p:cNvSpPr/>
            <p:nvPr/>
          </p:nvSpPr>
          <p:spPr>
            <a:xfrm rot="10800000" flipV="1">
              <a:off x="8686804" y="4373881"/>
              <a:ext cx="457200"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grpSp>
      <p:sp>
        <p:nvSpPr>
          <p:cNvPr id="24" name="Text Placeholder 28"/>
          <p:cNvSpPr>
            <a:spLocks noGrp="1"/>
          </p:cNvSpPr>
          <p:nvPr>
            <p:ph type="body" sz="quarter" idx="16" hasCustomPrompt="1"/>
          </p:nvPr>
        </p:nvSpPr>
        <p:spPr bwMode="black">
          <a:xfrm>
            <a:off x="5494865" y="6271511"/>
            <a:ext cx="6472544" cy="285985"/>
          </a:xfrm>
        </p:spPr>
        <p:txBody>
          <a:bodyPr vert="horz" lIns="0" tIns="0" rIns="0" bIns="0" rtlCol="0" anchor="t" anchorCtr="0">
            <a:noAutofit/>
          </a:bodyPr>
          <a:lstStyle>
            <a:lvl1pPr marL="285750" indent="-285750">
              <a:buFont typeface="Arial" panose="020B0604020202020204" pitchFamily="34" charset="0"/>
              <a:buNone/>
              <a:defRPr kumimoji="0" lang="en-US" sz="1400" b="1" u="none" strike="noStrike" kern="1200" cap="none" spc="0" normalizeH="0" baseline="0" dirty="0" smtClean="0">
                <a:ln>
                  <a:noFill/>
                </a:ln>
                <a:solidFill>
                  <a:schemeClr val="bg1">
                    <a:lumMod val="50000"/>
                  </a:schemeClr>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sp>
        <p:nvSpPr>
          <p:cNvPr id="26" name="Text Placeholder 18"/>
          <p:cNvSpPr>
            <a:spLocks noGrp="1"/>
          </p:cNvSpPr>
          <p:nvPr>
            <p:ph type="body" sz="quarter" idx="18" hasCustomPrompt="1"/>
          </p:nvPr>
        </p:nvSpPr>
        <p:spPr bwMode="black">
          <a:xfrm>
            <a:off x="5494867" y="5529706"/>
            <a:ext cx="6459848" cy="666558"/>
          </a:xfrm>
          <a:noFill/>
          <a:ln w="9525">
            <a:noFill/>
            <a:miter lim="800000"/>
            <a:headEnd/>
            <a:tailEnd/>
          </a:ln>
        </p:spPr>
        <p:txBody>
          <a:bodyPr vert="horz" wrap="square" lIns="0" tIns="0" rIns="0" bIns="0" numCol="1" rtlCol="0" anchor="ctr" anchorCtr="0" compatLnSpc="1">
            <a:prstTxWarp prst="textNoShape">
              <a:avLst/>
            </a:prstTxWarp>
            <a:normAutofit/>
          </a:bodyPr>
          <a:lstStyle>
            <a:lvl1pPr marL="169863" indent="-169863">
              <a:spcBef>
                <a:spcPts val="0"/>
              </a:spcBef>
              <a:buNone/>
              <a:defRPr lang="en-US" b="1" kern="1200" dirty="0" smtClean="0">
                <a:solidFill>
                  <a:schemeClr val="tx1">
                    <a:lumMod val="50000"/>
                    <a:lumOff val="50000"/>
                  </a:schemeClr>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sp>
        <p:nvSpPr>
          <p:cNvPr id="4" name="Title 3"/>
          <p:cNvSpPr>
            <a:spLocks noGrp="1"/>
          </p:cNvSpPr>
          <p:nvPr>
            <p:ph type="title" hasCustomPrompt="1"/>
          </p:nvPr>
        </p:nvSpPr>
        <p:spPr bwMode="black">
          <a:xfrm>
            <a:off x="5486397" y="4728411"/>
            <a:ext cx="6464971" cy="677104"/>
          </a:xfrm>
          <a:noFill/>
          <a:ln w="9525">
            <a:noFill/>
            <a:miter lim="800000"/>
            <a:headEnd/>
            <a:tailEnd/>
          </a:ln>
        </p:spPr>
        <p:txBody>
          <a:bodyPr vert="horz" wrap="square" lIns="0" tIns="0" rIns="0" bIns="0" numCol="1" rtlCol="0" anchor="ctr" anchorCtr="0" compatLnSpc="1">
            <a:prstTxWarp prst="textNoShape">
              <a:avLst/>
            </a:prstTxWarp>
            <a:normAutofit/>
          </a:bodyPr>
          <a:lstStyle>
            <a:lvl1pPr>
              <a:defRPr lang="en-US" kern="1200">
                <a:solidFill>
                  <a:schemeClr val="tx1">
                    <a:lumMod val="50000"/>
                    <a:lumOff val="50000"/>
                  </a:schemeClr>
                </a:solidFill>
                <a:latin typeface="Arial"/>
                <a:cs typeface="Arial"/>
              </a:defRPr>
            </a:lvl1pPr>
          </a:lstStyle>
          <a:p>
            <a:pPr marL="0" marR="0" lvl="0" indent="0" defTabSz="1221456" fontAlgn="auto" latinLnBrk="0">
              <a:spcAft>
                <a:spcPts val="0"/>
              </a:spcAft>
              <a:buClrTx/>
              <a:buSzTx/>
              <a:buFont typeface="Wingdings" pitchFamily="2" charset="2"/>
              <a:buNone/>
              <a:tabLst/>
            </a:pPr>
            <a:r>
              <a:rPr lang="en-US"/>
              <a:t>Presentation Title</a:t>
            </a:r>
          </a:p>
        </p:txBody>
      </p:sp>
      <p:pic>
        <p:nvPicPr>
          <p:cNvPr id="23" name="Picture 22"/>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4802364"/>
            <a:ext cx="2682240" cy="892485"/>
          </a:xfrm>
          <a:prstGeom prst="rect">
            <a:avLst/>
          </a:prstGeom>
        </p:spPr>
      </p:pic>
      <p:sp>
        <p:nvSpPr>
          <p:cNvPr id="28" name="Content Placeholder 2"/>
          <p:cNvSpPr>
            <a:spLocks noGrp="1"/>
          </p:cNvSpPr>
          <p:nvPr>
            <p:ph sz="quarter" idx="19" hasCustomPrompt="1"/>
          </p:nvPr>
        </p:nvSpPr>
        <p:spPr>
          <a:xfrm>
            <a:off x="696686" y="5789880"/>
            <a:ext cx="4042833" cy="767615"/>
          </a:xfrm>
        </p:spPr>
        <p:txBody>
          <a:bodyPr/>
          <a:lstStyle>
            <a:lvl1pPr marL="0" indent="0" algn="ctr">
              <a:buNone/>
              <a:defRPr/>
            </a:lvl1pPr>
          </a:lstStyle>
          <a:p>
            <a:pPr lvl="0"/>
            <a:r>
              <a:rPr lang="en-US"/>
              <a:t>Click picture to add logo</a:t>
            </a:r>
          </a:p>
        </p:txBody>
      </p:sp>
    </p:spTree>
    <p:extLst>
      <p:ext uri="{BB962C8B-B14F-4D97-AF65-F5344CB8AC3E}">
        <p14:creationId xmlns:p14="http://schemas.microsoft.com/office/powerpoint/2010/main" val="14606325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Slide Layout - F1">
    <p:bg>
      <p:bgRef idx="1001">
        <a:schemeClr val="bg1"/>
      </p:bgRef>
    </p:bg>
    <p:spTree>
      <p:nvGrpSpPr>
        <p:cNvPr id="1" name=""/>
        <p:cNvGrpSpPr/>
        <p:nvPr/>
      </p:nvGrpSpPr>
      <p:grpSpPr>
        <a:xfrm>
          <a:off x="0" y="0"/>
          <a:ext cx="0" cy="0"/>
          <a:chOff x="0" y="0"/>
          <a:chExt cx="0" cy="0"/>
        </a:xfrm>
      </p:grpSpPr>
      <p:pic>
        <p:nvPicPr>
          <p:cNvPr id="19" name="15 Imagen"/>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bwMode="white">
          <a:xfrm>
            <a:off x="1525" y="-30581"/>
            <a:ext cx="12206841" cy="4267200"/>
          </a:xfrm>
          <a:prstGeom prst="rect">
            <a:avLst/>
          </a:prstGeom>
        </p:spPr>
      </p:pic>
      <p:cxnSp>
        <p:nvCxnSpPr>
          <p:cNvPr id="17" name="8 Conector recto"/>
          <p:cNvCxnSpPr/>
          <p:nvPr userDrawn="1"/>
        </p:nvCxnSpPr>
        <p:spPr bwMode="black">
          <a:xfrm rot="5400000">
            <a:off x="4312548" y="5608744"/>
            <a:ext cx="1735984" cy="2117"/>
          </a:xfrm>
          <a:prstGeom prst="line">
            <a:avLst/>
          </a:prstGeom>
          <a:ln w="1905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grpSp>
        <p:nvGrpSpPr>
          <p:cNvPr id="10" name="14 Grupo"/>
          <p:cNvGrpSpPr/>
          <p:nvPr userDrawn="1"/>
        </p:nvGrpSpPr>
        <p:grpSpPr>
          <a:xfrm>
            <a:off x="5076" y="4190898"/>
            <a:ext cx="12192005" cy="45720"/>
            <a:chOff x="0" y="4373880"/>
            <a:chExt cx="9144004" cy="45720"/>
          </a:xfrm>
        </p:grpSpPr>
        <p:sp>
          <p:nvSpPr>
            <p:cNvPr id="13" name="8 Rectángulo"/>
            <p:cNvSpPr/>
            <p:nvPr/>
          </p:nvSpPr>
          <p:spPr>
            <a:xfrm>
              <a:off x="0" y="4373881"/>
              <a:ext cx="7239000" cy="45719"/>
            </a:xfrm>
            <a:prstGeom prst="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5" name="9 Rectángulo"/>
            <p:cNvSpPr/>
            <p:nvPr/>
          </p:nvSpPr>
          <p:spPr>
            <a:xfrm rot="10800000" flipV="1">
              <a:off x="7239000" y="4373880"/>
              <a:ext cx="457200"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6" name="10 Rectángulo"/>
            <p:cNvSpPr/>
            <p:nvPr/>
          </p:nvSpPr>
          <p:spPr>
            <a:xfrm rot="10800000" flipV="1">
              <a:off x="7696200" y="4373880"/>
              <a:ext cx="304800" cy="45719"/>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8" name="12 Rectángulo"/>
            <p:cNvSpPr/>
            <p:nvPr/>
          </p:nvSpPr>
          <p:spPr>
            <a:xfrm rot="10800000" flipV="1">
              <a:off x="8153401" y="4373880"/>
              <a:ext cx="53340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0" name="11 Rectángulo"/>
            <p:cNvSpPr/>
            <p:nvPr/>
          </p:nvSpPr>
          <p:spPr>
            <a:xfrm rot="10800000" flipV="1">
              <a:off x="8001000" y="4373880"/>
              <a:ext cx="304800"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1" name="13 Rectángulo"/>
            <p:cNvSpPr/>
            <p:nvPr/>
          </p:nvSpPr>
          <p:spPr>
            <a:xfrm rot="10800000" flipV="1">
              <a:off x="8686804" y="4373881"/>
              <a:ext cx="457200"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grpSp>
      <p:sp>
        <p:nvSpPr>
          <p:cNvPr id="24" name="Text Placeholder 28"/>
          <p:cNvSpPr>
            <a:spLocks noGrp="1"/>
          </p:cNvSpPr>
          <p:nvPr>
            <p:ph type="body" sz="quarter" idx="16" hasCustomPrompt="1"/>
          </p:nvPr>
        </p:nvSpPr>
        <p:spPr bwMode="black">
          <a:xfrm>
            <a:off x="5494865" y="6271511"/>
            <a:ext cx="6472544" cy="285985"/>
          </a:xfrm>
        </p:spPr>
        <p:txBody>
          <a:bodyPr vert="horz" lIns="0" tIns="0" rIns="0" bIns="0" rtlCol="0" anchor="t" anchorCtr="0">
            <a:noAutofit/>
          </a:bodyPr>
          <a:lstStyle>
            <a:lvl1pPr marL="285750" indent="-285750">
              <a:buFont typeface="Arial" panose="020B0604020202020204" pitchFamily="34" charset="0"/>
              <a:buNone/>
              <a:defRPr kumimoji="0" lang="en-US" sz="1400" b="1" u="none" strike="noStrike" kern="1200" cap="none" spc="0" normalizeH="0" baseline="0" dirty="0" smtClean="0">
                <a:ln>
                  <a:noFill/>
                </a:ln>
                <a:solidFill>
                  <a:schemeClr val="bg1">
                    <a:lumMod val="50000"/>
                  </a:schemeClr>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sp>
        <p:nvSpPr>
          <p:cNvPr id="26" name="Text Placeholder 18"/>
          <p:cNvSpPr>
            <a:spLocks noGrp="1"/>
          </p:cNvSpPr>
          <p:nvPr>
            <p:ph type="body" sz="quarter" idx="18" hasCustomPrompt="1"/>
          </p:nvPr>
        </p:nvSpPr>
        <p:spPr bwMode="black">
          <a:xfrm>
            <a:off x="5494867" y="5529706"/>
            <a:ext cx="6459848" cy="666558"/>
          </a:xfrm>
          <a:noFill/>
          <a:ln w="9525">
            <a:noFill/>
            <a:miter lim="800000"/>
            <a:headEnd/>
            <a:tailEnd/>
          </a:ln>
        </p:spPr>
        <p:txBody>
          <a:bodyPr vert="horz" wrap="square" lIns="0" tIns="0" rIns="0" bIns="0" numCol="1" rtlCol="0" anchor="ctr" anchorCtr="0" compatLnSpc="1">
            <a:prstTxWarp prst="textNoShape">
              <a:avLst/>
            </a:prstTxWarp>
            <a:noAutofit/>
          </a:bodyPr>
          <a:lstStyle>
            <a:lvl1pPr marL="169863" indent="-169863">
              <a:spcBef>
                <a:spcPts val="0"/>
              </a:spcBef>
              <a:buNone/>
              <a:defRPr lang="en-US" b="1" kern="1200" dirty="0" smtClean="0">
                <a:solidFill>
                  <a:schemeClr val="tx1">
                    <a:lumMod val="50000"/>
                    <a:lumOff val="50000"/>
                  </a:schemeClr>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sp>
        <p:nvSpPr>
          <p:cNvPr id="27" name="Title 3"/>
          <p:cNvSpPr>
            <a:spLocks noGrp="1"/>
          </p:cNvSpPr>
          <p:nvPr>
            <p:ph type="title" hasCustomPrompt="1"/>
          </p:nvPr>
        </p:nvSpPr>
        <p:spPr bwMode="black">
          <a:xfrm>
            <a:off x="5486397" y="4728411"/>
            <a:ext cx="6464971" cy="677104"/>
          </a:xfrm>
          <a:noFill/>
          <a:ln w="9525">
            <a:noFill/>
            <a:miter lim="800000"/>
            <a:headEnd/>
            <a:tailEnd/>
          </a:ln>
        </p:spPr>
        <p:txBody>
          <a:bodyPr vert="horz" wrap="square" lIns="0" tIns="0" rIns="0" bIns="0" numCol="1" rtlCol="0" anchor="ctr" anchorCtr="0" compatLnSpc="1">
            <a:prstTxWarp prst="textNoShape">
              <a:avLst/>
            </a:prstTxWarp>
            <a:noAutofit/>
          </a:bodyPr>
          <a:lstStyle>
            <a:lvl1pPr>
              <a:defRPr lang="en-US" kern="1200">
                <a:solidFill>
                  <a:schemeClr val="tx1">
                    <a:lumMod val="50000"/>
                    <a:lumOff val="50000"/>
                  </a:schemeClr>
                </a:solidFill>
                <a:latin typeface="Arial"/>
                <a:cs typeface="Arial"/>
              </a:defRPr>
            </a:lvl1pPr>
          </a:lstStyle>
          <a:p>
            <a:pPr marL="0" marR="0" lvl="0" indent="0" defTabSz="1221456" fontAlgn="auto" latinLnBrk="0">
              <a:spcAft>
                <a:spcPts val="0"/>
              </a:spcAft>
              <a:buClrTx/>
              <a:buSzTx/>
              <a:buFont typeface="Wingdings" pitchFamily="2" charset="2"/>
              <a:buNone/>
              <a:tabLst/>
            </a:pPr>
            <a:r>
              <a:rPr lang="en-US"/>
              <a:t>Presentation Title</a:t>
            </a:r>
          </a:p>
        </p:txBody>
      </p:sp>
      <p:pic>
        <p:nvPicPr>
          <p:cNvPr id="22" name="Picture 2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4802364"/>
            <a:ext cx="2682240" cy="892485"/>
          </a:xfrm>
          <a:prstGeom prst="rect">
            <a:avLst/>
          </a:prstGeom>
        </p:spPr>
      </p:pic>
      <p:sp>
        <p:nvSpPr>
          <p:cNvPr id="28" name="Content Placeholder 2"/>
          <p:cNvSpPr>
            <a:spLocks noGrp="1"/>
          </p:cNvSpPr>
          <p:nvPr>
            <p:ph sz="quarter" idx="19" hasCustomPrompt="1"/>
          </p:nvPr>
        </p:nvSpPr>
        <p:spPr>
          <a:xfrm>
            <a:off x="696686" y="5789880"/>
            <a:ext cx="4042833" cy="767615"/>
          </a:xfrm>
        </p:spPr>
        <p:txBody>
          <a:bodyPr/>
          <a:lstStyle>
            <a:lvl1pPr marL="0" indent="0" algn="ctr">
              <a:buNone/>
              <a:defRPr/>
            </a:lvl1pPr>
          </a:lstStyle>
          <a:p>
            <a:pPr lvl="0"/>
            <a:r>
              <a:rPr lang="en-US"/>
              <a:t>Click picture to add logo</a:t>
            </a:r>
          </a:p>
        </p:txBody>
      </p:sp>
    </p:spTree>
    <p:extLst>
      <p:ext uri="{BB962C8B-B14F-4D97-AF65-F5344CB8AC3E}">
        <p14:creationId xmlns:p14="http://schemas.microsoft.com/office/powerpoint/2010/main" val="24352827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userDrawn="1">
  <p:cSld name="Title Slide Layout - Run">
    <p:bg>
      <p:bgRef idx="1001">
        <a:schemeClr val="bg1"/>
      </p:bgRef>
    </p:bg>
    <p:spTree>
      <p:nvGrpSpPr>
        <p:cNvPr id="1" name=""/>
        <p:cNvGrpSpPr/>
        <p:nvPr/>
      </p:nvGrpSpPr>
      <p:grpSpPr>
        <a:xfrm>
          <a:off x="0" y="0"/>
          <a:ext cx="0" cy="0"/>
          <a:chOff x="0" y="0"/>
          <a:chExt cx="0" cy="0"/>
        </a:xfrm>
      </p:grpSpPr>
      <p:pic>
        <p:nvPicPr>
          <p:cNvPr id="24" name="15 Imagen"/>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bwMode="white">
          <a:xfrm>
            <a:off x="1" y="0"/>
            <a:ext cx="12192004" cy="4190898"/>
          </a:xfrm>
          <a:prstGeom prst="rect">
            <a:avLst/>
          </a:prstGeom>
        </p:spPr>
      </p:pic>
      <p:grpSp>
        <p:nvGrpSpPr>
          <p:cNvPr id="10" name="14 Grupo"/>
          <p:cNvGrpSpPr/>
          <p:nvPr userDrawn="1"/>
        </p:nvGrpSpPr>
        <p:grpSpPr>
          <a:xfrm>
            <a:off x="5076" y="4190898"/>
            <a:ext cx="12192005" cy="45720"/>
            <a:chOff x="0" y="4373880"/>
            <a:chExt cx="9144004" cy="45720"/>
          </a:xfrm>
        </p:grpSpPr>
        <p:sp>
          <p:nvSpPr>
            <p:cNvPr id="13" name="8 Rectángulo"/>
            <p:cNvSpPr/>
            <p:nvPr/>
          </p:nvSpPr>
          <p:spPr>
            <a:xfrm>
              <a:off x="0" y="4373881"/>
              <a:ext cx="7239000" cy="45719"/>
            </a:xfrm>
            <a:prstGeom prst="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5" name="9 Rectángulo"/>
            <p:cNvSpPr/>
            <p:nvPr/>
          </p:nvSpPr>
          <p:spPr>
            <a:xfrm rot="10800000" flipV="1">
              <a:off x="7239000" y="4373880"/>
              <a:ext cx="457200"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6" name="10 Rectángulo"/>
            <p:cNvSpPr/>
            <p:nvPr/>
          </p:nvSpPr>
          <p:spPr>
            <a:xfrm rot="10800000" flipV="1">
              <a:off x="7696200" y="4373880"/>
              <a:ext cx="304800" cy="45719"/>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8" name="12 Rectángulo"/>
            <p:cNvSpPr/>
            <p:nvPr/>
          </p:nvSpPr>
          <p:spPr>
            <a:xfrm rot="10800000" flipV="1">
              <a:off x="8153401" y="4373880"/>
              <a:ext cx="53340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0" name="11 Rectángulo"/>
            <p:cNvSpPr/>
            <p:nvPr/>
          </p:nvSpPr>
          <p:spPr>
            <a:xfrm rot="10800000" flipV="1">
              <a:off x="8001000" y="4373880"/>
              <a:ext cx="304800"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1" name="13 Rectángulo"/>
            <p:cNvSpPr/>
            <p:nvPr/>
          </p:nvSpPr>
          <p:spPr>
            <a:xfrm rot="10800000" flipV="1">
              <a:off x="8686804" y="4373881"/>
              <a:ext cx="457200"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grpSp>
      <p:cxnSp>
        <p:nvCxnSpPr>
          <p:cNvPr id="17" name="8 Conector recto"/>
          <p:cNvCxnSpPr/>
          <p:nvPr userDrawn="1"/>
        </p:nvCxnSpPr>
        <p:spPr bwMode="black">
          <a:xfrm rot="5400000">
            <a:off x="4312548" y="5608744"/>
            <a:ext cx="1735984" cy="2117"/>
          </a:xfrm>
          <a:prstGeom prst="line">
            <a:avLst/>
          </a:prstGeom>
          <a:ln w="1905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25" name="Text Placeholder 28"/>
          <p:cNvSpPr>
            <a:spLocks noGrp="1"/>
          </p:cNvSpPr>
          <p:nvPr>
            <p:ph type="body" sz="quarter" idx="16" hasCustomPrompt="1"/>
          </p:nvPr>
        </p:nvSpPr>
        <p:spPr bwMode="black">
          <a:xfrm>
            <a:off x="5494865" y="6271511"/>
            <a:ext cx="6472544" cy="285985"/>
          </a:xfrm>
        </p:spPr>
        <p:txBody>
          <a:bodyPr vert="horz" lIns="0" tIns="0" rIns="0" bIns="0" rtlCol="0" anchor="t" anchorCtr="0">
            <a:noAutofit/>
          </a:bodyPr>
          <a:lstStyle>
            <a:lvl1pPr marL="285750" indent="-285750">
              <a:buFont typeface="Arial" panose="020B0604020202020204" pitchFamily="34" charset="0"/>
              <a:buNone/>
              <a:defRPr kumimoji="0" lang="en-US" sz="1400" b="1" u="none" strike="noStrike" kern="1200" cap="none" spc="0" normalizeH="0" baseline="0" dirty="0" smtClean="0">
                <a:ln>
                  <a:noFill/>
                </a:ln>
                <a:solidFill>
                  <a:schemeClr val="bg1">
                    <a:lumMod val="50000"/>
                  </a:schemeClr>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sp>
        <p:nvSpPr>
          <p:cNvPr id="26" name="Text Placeholder 18"/>
          <p:cNvSpPr>
            <a:spLocks noGrp="1"/>
          </p:cNvSpPr>
          <p:nvPr>
            <p:ph type="body" sz="quarter" idx="18" hasCustomPrompt="1"/>
          </p:nvPr>
        </p:nvSpPr>
        <p:spPr bwMode="black">
          <a:xfrm>
            <a:off x="5494867" y="5529706"/>
            <a:ext cx="6459848" cy="666558"/>
          </a:xfrm>
          <a:noFill/>
          <a:ln w="9525">
            <a:noFill/>
            <a:miter lim="800000"/>
            <a:headEnd/>
            <a:tailEnd/>
          </a:ln>
        </p:spPr>
        <p:txBody>
          <a:bodyPr vert="horz" wrap="square" lIns="0" tIns="0" rIns="0" bIns="0" numCol="1" rtlCol="0" anchor="ctr" anchorCtr="0" compatLnSpc="1">
            <a:prstTxWarp prst="textNoShape">
              <a:avLst/>
            </a:prstTxWarp>
            <a:noAutofit/>
          </a:bodyPr>
          <a:lstStyle>
            <a:lvl1pPr marL="342900" indent="-342900">
              <a:spcBef>
                <a:spcPts val="0"/>
              </a:spcBef>
              <a:buFont typeface="Arial" panose="020B0604020202020204" pitchFamily="34" charset="0"/>
              <a:buNone/>
              <a:defRPr lang="en-US" b="1" kern="1200" dirty="0" smtClean="0">
                <a:solidFill>
                  <a:schemeClr val="tx1">
                    <a:lumMod val="50000"/>
                    <a:lumOff val="50000"/>
                  </a:schemeClr>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sp>
        <p:nvSpPr>
          <p:cNvPr id="27" name="Title 3"/>
          <p:cNvSpPr>
            <a:spLocks noGrp="1"/>
          </p:cNvSpPr>
          <p:nvPr>
            <p:ph type="title" hasCustomPrompt="1"/>
          </p:nvPr>
        </p:nvSpPr>
        <p:spPr bwMode="black">
          <a:xfrm>
            <a:off x="5486397" y="4728411"/>
            <a:ext cx="6464971" cy="677104"/>
          </a:xfrm>
          <a:noFill/>
          <a:ln w="9525">
            <a:noFill/>
            <a:miter lim="800000"/>
            <a:headEnd/>
            <a:tailEnd/>
          </a:ln>
        </p:spPr>
        <p:txBody>
          <a:bodyPr vert="horz" wrap="square" lIns="0" tIns="0" rIns="0" bIns="0" numCol="1" rtlCol="0" anchor="ctr" anchorCtr="0" compatLnSpc="1">
            <a:prstTxWarp prst="textNoShape">
              <a:avLst/>
            </a:prstTxWarp>
            <a:noAutofit/>
          </a:bodyPr>
          <a:lstStyle>
            <a:lvl1pPr>
              <a:defRPr lang="en-US" kern="1200" dirty="0">
                <a:solidFill>
                  <a:schemeClr val="tx1">
                    <a:lumMod val="50000"/>
                    <a:lumOff val="50000"/>
                  </a:schemeClr>
                </a:solidFill>
                <a:latin typeface="Arial"/>
                <a:cs typeface="Arial"/>
              </a:defRPr>
            </a:lvl1pPr>
          </a:lstStyle>
          <a:p>
            <a:pPr marL="0" marR="0" lvl="0" indent="0" defTabSz="1221456" fontAlgn="auto" latinLnBrk="0">
              <a:spcAft>
                <a:spcPts val="0"/>
              </a:spcAft>
              <a:buClrTx/>
              <a:buSzTx/>
              <a:buFont typeface="Wingdings" pitchFamily="2" charset="2"/>
              <a:buNone/>
              <a:tabLst/>
            </a:pPr>
            <a:r>
              <a:rPr lang="en-US"/>
              <a:t>Presentation Title</a:t>
            </a:r>
          </a:p>
        </p:txBody>
      </p:sp>
      <p:sp>
        <p:nvSpPr>
          <p:cNvPr id="28" name="Content Placeholder 2"/>
          <p:cNvSpPr>
            <a:spLocks noGrp="1"/>
          </p:cNvSpPr>
          <p:nvPr>
            <p:ph sz="quarter" idx="19" hasCustomPrompt="1"/>
          </p:nvPr>
        </p:nvSpPr>
        <p:spPr>
          <a:xfrm>
            <a:off x="696686" y="5789880"/>
            <a:ext cx="4042833" cy="767615"/>
          </a:xfrm>
        </p:spPr>
        <p:txBody>
          <a:bodyPr/>
          <a:lstStyle>
            <a:lvl1pPr marL="0" indent="0" algn="ctr">
              <a:buNone/>
              <a:defRPr/>
            </a:lvl1pPr>
          </a:lstStyle>
          <a:p>
            <a:pPr lvl="0"/>
            <a:r>
              <a:rPr lang="en-US"/>
              <a:t>Click picture to add logo</a:t>
            </a:r>
          </a:p>
        </p:txBody>
      </p:sp>
      <p:pic>
        <p:nvPicPr>
          <p:cNvPr id="29" name="Picture 2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4802364"/>
            <a:ext cx="2682240" cy="892485"/>
          </a:xfrm>
          <a:prstGeom prst="rect">
            <a:avLst/>
          </a:prstGeom>
        </p:spPr>
      </p:pic>
    </p:spTree>
    <p:extLst>
      <p:ext uri="{BB962C8B-B14F-4D97-AF65-F5344CB8AC3E}">
        <p14:creationId xmlns:p14="http://schemas.microsoft.com/office/powerpoint/2010/main" val="37100645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userDrawn="1">
  <p:cSld name="Title Slide Layout - Row">
    <p:bg>
      <p:bgRef idx="1001">
        <a:schemeClr val="bg1"/>
      </p:bgRef>
    </p:bg>
    <p:spTree>
      <p:nvGrpSpPr>
        <p:cNvPr id="1" name=""/>
        <p:cNvGrpSpPr/>
        <p:nvPr/>
      </p:nvGrpSpPr>
      <p:grpSpPr>
        <a:xfrm>
          <a:off x="0" y="0"/>
          <a:ext cx="0" cy="0"/>
          <a:chOff x="0" y="0"/>
          <a:chExt cx="0" cy="0"/>
        </a:xfrm>
      </p:grpSpPr>
      <p:pic>
        <p:nvPicPr>
          <p:cNvPr id="24" name="15 Imagen"/>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bwMode="white">
          <a:xfrm>
            <a:off x="1" y="-3436"/>
            <a:ext cx="12197081" cy="4217194"/>
          </a:xfrm>
          <a:prstGeom prst="rect">
            <a:avLst/>
          </a:prstGeom>
        </p:spPr>
      </p:pic>
      <p:grpSp>
        <p:nvGrpSpPr>
          <p:cNvPr id="10" name="14 Grupo"/>
          <p:cNvGrpSpPr/>
          <p:nvPr userDrawn="1"/>
        </p:nvGrpSpPr>
        <p:grpSpPr>
          <a:xfrm>
            <a:off x="5076" y="4190898"/>
            <a:ext cx="12192005" cy="45720"/>
            <a:chOff x="0" y="4373880"/>
            <a:chExt cx="9144004" cy="45720"/>
          </a:xfrm>
        </p:grpSpPr>
        <p:sp>
          <p:nvSpPr>
            <p:cNvPr id="13" name="8 Rectángulo"/>
            <p:cNvSpPr/>
            <p:nvPr/>
          </p:nvSpPr>
          <p:spPr>
            <a:xfrm>
              <a:off x="0" y="4373881"/>
              <a:ext cx="7239000" cy="45719"/>
            </a:xfrm>
            <a:prstGeom prst="rect">
              <a:avLst/>
            </a:prstGeom>
            <a:solidFill>
              <a:srgbClr val="FFC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5" name="9 Rectángulo"/>
            <p:cNvSpPr/>
            <p:nvPr/>
          </p:nvSpPr>
          <p:spPr>
            <a:xfrm rot="10800000" flipV="1">
              <a:off x="7239000" y="4373880"/>
              <a:ext cx="457200" cy="4571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6" name="10 Rectángulo"/>
            <p:cNvSpPr/>
            <p:nvPr/>
          </p:nvSpPr>
          <p:spPr>
            <a:xfrm rot="10800000" flipV="1">
              <a:off x="7696200" y="4373880"/>
              <a:ext cx="304800" cy="45719"/>
            </a:xfrm>
            <a:prstGeom prst="rect">
              <a:avLst/>
            </a:prstGeom>
            <a:solidFill>
              <a:srgbClr val="00206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18" name="12 Rectángulo"/>
            <p:cNvSpPr/>
            <p:nvPr/>
          </p:nvSpPr>
          <p:spPr>
            <a:xfrm rot="10800000" flipV="1">
              <a:off x="8153401" y="4373880"/>
              <a:ext cx="533403"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0" name="11 Rectángulo"/>
            <p:cNvSpPr/>
            <p:nvPr/>
          </p:nvSpPr>
          <p:spPr>
            <a:xfrm rot="10800000" flipV="1">
              <a:off x="8001000" y="4373880"/>
              <a:ext cx="304800" cy="4571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sp>
          <p:nvSpPr>
            <p:cNvPr id="21" name="13 Rectángulo"/>
            <p:cNvSpPr/>
            <p:nvPr/>
          </p:nvSpPr>
          <p:spPr>
            <a:xfrm rot="10800000" flipV="1">
              <a:off x="8686804" y="4373881"/>
              <a:ext cx="457200" cy="4571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800" dirty="0"/>
            </a:p>
          </p:txBody>
        </p:sp>
      </p:grpSp>
      <p:cxnSp>
        <p:nvCxnSpPr>
          <p:cNvPr id="17" name="8 Conector recto"/>
          <p:cNvCxnSpPr/>
          <p:nvPr userDrawn="1"/>
        </p:nvCxnSpPr>
        <p:spPr bwMode="black">
          <a:xfrm rot="5400000">
            <a:off x="4312548" y="5608744"/>
            <a:ext cx="1735984" cy="2117"/>
          </a:xfrm>
          <a:prstGeom prst="line">
            <a:avLst/>
          </a:prstGeom>
          <a:ln w="19050">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25" name="Text Placeholder 28"/>
          <p:cNvSpPr>
            <a:spLocks noGrp="1"/>
          </p:cNvSpPr>
          <p:nvPr>
            <p:ph type="body" sz="quarter" idx="16" hasCustomPrompt="1"/>
          </p:nvPr>
        </p:nvSpPr>
        <p:spPr bwMode="black">
          <a:xfrm>
            <a:off x="5494865" y="6271511"/>
            <a:ext cx="6472544" cy="285985"/>
          </a:xfrm>
        </p:spPr>
        <p:txBody>
          <a:bodyPr vert="horz" lIns="0" tIns="0" rIns="0" bIns="0" rtlCol="0" anchor="t" anchorCtr="0">
            <a:noAutofit/>
          </a:bodyPr>
          <a:lstStyle>
            <a:lvl1pPr marL="285750" indent="-285750">
              <a:buFont typeface="Arial" panose="020B0604020202020204" pitchFamily="34" charset="0"/>
              <a:buNone/>
              <a:defRPr kumimoji="0" lang="en-US" sz="1400" b="1" u="none" strike="noStrike" kern="1200" cap="none" spc="0" normalizeH="0" baseline="0" dirty="0" smtClean="0">
                <a:ln>
                  <a:noFill/>
                </a:ln>
                <a:solidFill>
                  <a:schemeClr val="bg1">
                    <a:lumMod val="50000"/>
                  </a:schemeClr>
                </a:solidFill>
                <a:effectLst/>
                <a:uLnTx/>
                <a:uFillTx/>
                <a:latin typeface="Arial"/>
                <a:cs typeface="Arial"/>
              </a:defRPr>
            </a:lvl1pPr>
          </a:lstStyle>
          <a:p>
            <a:pPr marL="0" marR="0" lvl="0" indent="0" defTabSz="1221456" fontAlgn="auto" latinLnBrk="0">
              <a:lnSpc>
                <a:spcPct val="100000"/>
              </a:lnSpc>
              <a:spcBef>
                <a:spcPts val="300"/>
              </a:spcBef>
              <a:spcAft>
                <a:spcPts val="600"/>
              </a:spcAft>
              <a:buClr>
                <a:schemeClr val="accent2"/>
              </a:buClr>
              <a:buSzPct val="110000"/>
              <a:tabLst/>
            </a:pPr>
            <a:r>
              <a:rPr lang="en-US"/>
              <a:t>Date</a:t>
            </a:r>
          </a:p>
        </p:txBody>
      </p:sp>
      <p:sp>
        <p:nvSpPr>
          <p:cNvPr id="26" name="Text Placeholder 18"/>
          <p:cNvSpPr>
            <a:spLocks noGrp="1"/>
          </p:cNvSpPr>
          <p:nvPr>
            <p:ph type="body" sz="quarter" idx="18" hasCustomPrompt="1"/>
          </p:nvPr>
        </p:nvSpPr>
        <p:spPr bwMode="black">
          <a:xfrm>
            <a:off x="5494867" y="5529706"/>
            <a:ext cx="6459848" cy="666558"/>
          </a:xfrm>
          <a:noFill/>
          <a:ln w="9525">
            <a:noFill/>
            <a:miter lim="800000"/>
            <a:headEnd/>
            <a:tailEnd/>
          </a:ln>
        </p:spPr>
        <p:txBody>
          <a:bodyPr vert="horz" wrap="square" lIns="0" tIns="0" rIns="0" bIns="0" numCol="1" rtlCol="0" anchor="ctr" anchorCtr="0" compatLnSpc="1">
            <a:prstTxWarp prst="textNoShape">
              <a:avLst/>
            </a:prstTxWarp>
            <a:noAutofit/>
          </a:bodyPr>
          <a:lstStyle>
            <a:lvl1pPr marL="342900" indent="-342900">
              <a:spcBef>
                <a:spcPts val="0"/>
              </a:spcBef>
              <a:buFont typeface="Arial" panose="020B0604020202020204" pitchFamily="34" charset="0"/>
              <a:buNone/>
              <a:defRPr lang="en-US" b="1" kern="1200" dirty="0" smtClean="0">
                <a:solidFill>
                  <a:schemeClr val="tx1">
                    <a:lumMod val="50000"/>
                    <a:lumOff val="50000"/>
                  </a:schemeClr>
                </a:solidFill>
                <a:latin typeface="Arial"/>
                <a:ea typeface="+mj-ea"/>
                <a:cs typeface="Arial"/>
              </a:defRPr>
            </a:lvl1pPr>
          </a:lstStyle>
          <a:p>
            <a:pPr marL="0" marR="0" lvl="0" indent="0" defTabSz="1221456" fontAlgn="auto" latinLnBrk="0">
              <a:lnSpc>
                <a:spcPct val="90000"/>
              </a:lnSpc>
              <a:spcBef>
                <a:spcPct val="0"/>
              </a:spcBef>
              <a:spcAft>
                <a:spcPts val="0"/>
              </a:spcAft>
              <a:buClrTx/>
              <a:buSzTx/>
              <a:tabLst/>
            </a:pPr>
            <a:r>
              <a:rPr lang="en-US"/>
              <a:t>Name, Title</a:t>
            </a:r>
          </a:p>
        </p:txBody>
      </p:sp>
      <p:sp>
        <p:nvSpPr>
          <p:cNvPr id="27" name="Title 3"/>
          <p:cNvSpPr>
            <a:spLocks noGrp="1"/>
          </p:cNvSpPr>
          <p:nvPr>
            <p:ph type="title" hasCustomPrompt="1"/>
          </p:nvPr>
        </p:nvSpPr>
        <p:spPr bwMode="black">
          <a:xfrm>
            <a:off x="5486397" y="4728411"/>
            <a:ext cx="6464971" cy="677104"/>
          </a:xfrm>
          <a:noFill/>
          <a:ln w="9525">
            <a:noFill/>
            <a:miter lim="800000"/>
            <a:headEnd/>
            <a:tailEnd/>
          </a:ln>
        </p:spPr>
        <p:txBody>
          <a:bodyPr vert="horz" wrap="square" lIns="0" tIns="0" rIns="0" bIns="0" numCol="1" rtlCol="0" anchor="ctr" anchorCtr="0" compatLnSpc="1">
            <a:prstTxWarp prst="textNoShape">
              <a:avLst/>
            </a:prstTxWarp>
            <a:noAutofit/>
          </a:bodyPr>
          <a:lstStyle>
            <a:lvl1pPr>
              <a:defRPr lang="en-US" kern="1200" dirty="0">
                <a:solidFill>
                  <a:schemeClr val="tx1">
                    <a:lumMod val="50000"/>
                    <a:lumOff val="50000"/>
                  </a:schemeClr>
                </a:solidFill>
                <a:latin typeface="Arial"/>
                <a:cs typeface="Arial"/>
              </a:defRPr>
            </a:lvl1pPr>
          </a:lstStyle>
          <a:p>
            <a:pPr marL="0" marR="0" lvl="0" indent="0" defTabSz="1221456" fontAlgn="auto" latinLnBrk="0">
              <a:spcAft>
                <a:spcPts val="0"/>
              </a:spcAft>
              <a:buClrTx/>
              <a:buSzTx/>
              <a:buFont typeface="Wingdings" pitchFamily="2" charset="2"/>
              <a:buNone/>
              <a:tabLst/>
            </a:pPr>
            <a:r>
              <a:rPr lang="en-US"/>
              <a:t>Presentation Title</a:t>
            </a:r>
          </a:p>
        </p:txBody>
      </p:sp>
      <p:sp>
        <p:nvSpPr>
          <p:cNvPr id="28" name="Content Placeholder 2"/>
          <p:cNvSpPr>
            <a:spLocks noGrp="1"/>
          </p:cNvSpPr>
          <p:nvPr>
            <p:ph sz="quarter" idx="19" hasCustomPrompt="1"/>
          </p:nvPr>
        </p:nvSpPr>
        <p:spPr>
          <a:xfrm>
            <a:off x="696686" y="5789880"/>
            <a:ext cx="4042833" cy="767615"/>
          </a:xfrm>
        </p:spPr>
        <p:txBody>
          <a:bodyPr/>
          <a:lstStyle>
            <a:lvl1pPr marL="0" indent="0" algn="ctr">
              <a:buNone/>
              <a:defRPr/>
            </a:lvl1pPr>
          </a:lstStyle>
          <a:p>
            <a:pPr lvl="0"/>
            <a:r>
              <a:rPr lang="en-US"/>
              <a:t>Click picture to add logo</a:t>
            </a:r>
          </a:p>
        </p:txBody>
      </p:sp>
      <p:pic>
        <p:nvPicPr>
          <p:cNvPr id="29" name="Picture 28"/>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696685" y="4802364"/>
            <a:ext cx="2682240" cy="892485"/>
          </a:xfrm>
          <a:prstGeom prst="rect">
            <a:avLst/>
          </a:prstGeom>
        </p:spPr>
      </p:pic>
    </p:spTree>
    <p:extLst>
      <p:ext uri="{BB962C8B-B14F-4D97-AF65-F5344CB8AC3E}">
        <p14:creationId xmlns:p14="http://schemas.microsoft.com/office/powerpoint/2010/main" val="381158976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userDrawn="1">
  <p:cSld name="Section Header lt Blue">
    <p:spTree>
      <p:nvGrpSpPr>
        <p:cNvPr id="1" name=""/>
        <p:cNvGrpSpPr/>
        <p:nvPr/>
      </p:nvGrpSpPr>
      <p:grpSpPr>
        <a:xfrm>
          <a:off x="0" y="0"/>
          <a:ext cx="0" cy="0"/>
          <a:chOff x="0" y="0"/>
          <a:chExt cx="0" cy="0"/>
        </a:xfrm>
      </p:grpSpPr>
      <p:sp>
        <p:nvSpPr>
          <p:cNvPr id="6" name="Rectangle 7"/>
          <p:cNvSpPr>
            <a:spLocks noChangeArrowheads="1"/>
          </p:cNvSpPr>
          <p:nvPr userDrawn="1"/>
        </p:nvSpPr>
        <p:spPr bwMode="white">
          <a:xfrm>
            <a:off x="0" y="-1"/>
            <a:ext cx="12192000" cy="688182"/>
          </a:xfrm>
          <a:prstGeom prst="rect">
            <a:avLst/>
          </a:prstGeom>
          <a:solidFill>
            <a:schemeClr val="accent1"/>
          </a:solidFill>
          <a:ln w="9525">
            <a:noFill/>
            <a:miter lim="800000"/>
            <a:headEnd/>
            <a:tailEnd/>
          </a:ln>
        </p:spPr>
        <p:txBody>
          <a:bodyPr wrap="none" anchor="ctr"/>
          <a:lstStyle/>
          <a:p>
            <a:pPr algn="ctr" rtl="0" eaLnBrk="0" fontAlgn="base" hangingPunct="0">
              <a:spcBef>
                <a:spcPct val="0"/>
              </a:spcBef>
              <a:spcAft>
                <a:spcPct val="0"/>
              </a:spcAft>
            </a:pPr>
            <a:endParaRPr lang="en-US" sz="1400" b="1" kern="1200" dirty="0">
              <a:solidFill>
                <a:schemeClr val="tx1"/>
              </a:solidFill>
              <a:latin typeface="Arial" panose="020B0604020202020204" pitchFamily="34" charset="0"/>
              <a:ea typeface="+mn-ea"/>
              <a:cs typeface="+mn-cs"/>
            </a:endParaRPr>
          </a:p>
        </p:txBody>
      </p:sp>
      <p:sp>
        <p:nvSpPr>
          <p:cNvPr id="8" name="Rectangle 7"/>
          <p:cNvSpPr>
            <a:spLocks noChangeArrowheads="1"/>
          </p:cNvSpPr>
          <p:nvPr userDrawn="1"/>
        </p:nvSpPr>
        <p:spPr bwMode="white">
          <a:xfrm>
            <a:off x="0" y="1046602"/>
            <a:ext cx="12192000" cy="5811398"/>
          </a:xfrm>
          <a:prstGeom prst="rect">
            <a:avLst/>
          </a:prstGeom>
          <a:solidFill>
            <a:schemeClr val="accent1"/>
          </a:solidFill>
          <a:ln w="9525">
            <a:noFill/>
            <a:miter lim="800000"/>
            <a:headEnd/>
            <a:tailEnd/>
          </a:ln>
        </p:spPr>
        <p:txBody>
          <a:bodyPr wrap="none" anchor="ctr"/>
          <a:lstStyle/>
          <a:p>
            <a:pPr algn="ctr" rtl="0" eaLnBrk="0" fontAlgn="base" hangingPunct="0">
              <a:spcBef>
                <a:spcPct val="0"/>
              </a:spcBef>
              <a:spcAft>
                <a:spcPct val="0"/>
              </a:spcAft>
            </a:pPr>
            <a:endParaRPr lang="en-US" sz="1400" b="1" kern="1200" dirty="0">
              <a:solidFill>
                <a:schemeClr val="tx1"/>
              </a:solidFill>
              <a:latin typeface="Arial" panose="020B0604020202020204" pitchFamily="34" charset="0"/>
              <a:ea typeface="+mn-ea"/>
              <a:cs typeface="+mn-cs"/>
            </a:endParaRPr>
          </a:p>
        </p:txBody>
      </p:sp>
      <p:sp>
        <p:nvSpPr>
          <p:cNvPr id="7" name="Rectangle 36"/>
          <p:cNvSpPr>
            <a:spLocks noChangeArrowheads="1"/>
          </p:cNvSpPr>
          <p:nvPr userDrawn="1"/>
        </p:nvSpPr>
        <p:spPr bwMode="auto">
          <a:xfrm>
            <a:off x="0" y="685800"/>
            <a:ext cx="12192000" cy="381000"/>
          </a:xfrm>
          <a:prstGeom prst="rect">
            <a:avLst/>
          </a:prstGeom>
          <a:solidFill>
            <a:srgbClr val="001C3A"/>
          </a:solidFill>
          <a:ln w="9525">
            <a:noFill/>
            <a:miter lim="800000"/>
            <a:headEnd/>
            <a:tailEnd/>
          </a:ln>
        </p:spPr>
        <p:txBody>
          <a:bodyPr wrap="none" lIns="548640" rIns="457200" anchor="ctr"/>
          <a:lstStyle/>
          <a:p>
            <a:pPr marL="0" marR="0" lvl="0" indent="0" algn="r" defTabSz="914400" rtl="0" eaLnBrk="0" fontAlgn="base" latinLnBrk="0" hangingPunct="0">
              <a:lnSpc>
                <a:spcPct val="100000"/>
              </a:lnSpc>
              <a:spcBef>
                <a:spcPct val="0"/>
              </a:spcBef>
              <a:spcAft>
                <a:spcPct val="0"/>
              </a:spcAft>
              <a:buClrTx/>
              <a:buSzTx/>
              <a:buFontTx/>
              <a:buNone/>
              <a:tabLst/>
              <a:defRPr/>
            </a:pPr>
            <a:endParaRPr kumimoji="0" lang="en-US" sz="1800" b="1" i="0" u="none" strike="noStrike" kern="1200" cap="none" spc="0" normalizeH="0" baseline="0" noProof="0" dirty="0">
              <a:ln>
                <a:noFill/>
              </a:ln>
              <a:solidFill>
                <a:prstClr val="white"/>
              </a:solidFill>
              <a:effectLst/>
              <a:uLnTx/>
              <a:uFillTx/>
              <a:latin typeface="Arial" panose="020B0604020202020204" pitchFamily="34" charset="0"/>
              <a:ea typeface="+mn-ea"/>
              <a:cs typeface="Arial" panose="020B0604020202020204" pitchFamily="34" charset="0"/>
            </a:endParaRPr>
          </a:p>
        </p:txBody>
      </p:sp>
      <p:sp>
        <p:nvSpPr>
          <p:cNvPr id="11" name="Text Placeholder 16"/>
          <p:cNvSpPr>
            <a:spLocks noGrp="1"/>
          </p:cNvSpPr>
          <p:nvPr>
            <p:ph type="body" sz="quarter" idx="10"/>
          </p:nvPr>
        </p:nvSpPr>
        <p:spPr>
          <a:xfrm>
            <a:off x="622042" y="2059638"/>
            <a:ext cx="11345369" cy="4431983"/>
          </a:xfrm>
          <a:noFill/>
          <a:ln w="9525">
            <a:noFill/>
            <a:miter lim="800000"/>
            <a:headEnd/>
            <a:tailEnd/>
          </a:ln>
        </p:spPr>
        <p:txBody>
          <a:bodyPr wrap="square" lIns="548640" rIns="457200" anchor="b" anchorCtr="0"/>
          <a:lstStyle>
            <a:lvl1pPr marL="0" indent="0" algn="r">
              <a:lnSpc>
                <a:spcPts val="8500"/>
              </a:lnSpc>
              <a:buNone/>
              <a:defRPr lang="en-US" sz="8000" b="1" kern="1200" dirty="0">
                <a:solidFill>
                  <a:schemeClr val="bg1"/>
                </a:solidFill>
              </a:defRPr>
            </a:lvl1pPr>
          </a:lstStyle>
          <a:p>
            <a:pPr lvl="0" algn="r" eaLnBrk="0" hangingPunct="0">
              <a:spcBef>
                <a:spcPct val="0"/>
              </a:spcBef>
            </a:pPr>
            <a:endParaRPr lang="en-US"/>
          </a:p>
        </p:txBody>
      </p:sp>
      <p:pic>
        <p:nvPicPr>
          <p:cNvPr id="10" name="Picture 9"/>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337316" y="169649"/>
            <a:ext cx="1219200" cy="312879"/>
          </a:xfrm>
          <a:prstGeom prst="rect">
            <a:avLst/>
          </a:prstGeom>
        </p:spPr>
      </p:pic>
    </p:spTree>
    <p:extLst>
      <p:ext uri="{BB962C8B-B14F-4D97-AF65-F5344CB8AC3E}">
        <p14:creationId xmlns:p14="http://schemas.microsoft.com/office/powerpoint/2010/main" val="666967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 Layout-Rule">
    <p:spTree>
      <p:nvGrpSpPr>
        <p:cNvPr id="1" name=""/>
        <p:cNvGrpSpPr/>
        <p:nvPr/>
      </p:nvGrpSpPr>
      <p:grpSpPr>
        <a:xfrm>
          <a:off x="0" y="0"/>
          <a:ext cx="0" cy="0"/>
          <a:chOff x="0" y="0"/>
          <a:chExt cx="0" cy="0"/>
        </a:xfrm>
      </p:grpSpPr>
      <p:sp>
        <p:nvSpPr>
          <p:cNvPr id="8" name="Title 7"/>
          <p:cNvSpPr>
            <a:spLocks noGrp="1"/>
          </p:cNvSpPr>
          <p:nvPr>
            <p:ph type="title" hasCustomPrompt="1"/>
          </p:nvPr>
        </p:nvSpPr>
        <p:spPr/>
        <p:txBody>
          <a:bodyPr/>
          <a:lstStyle/>
          <a:p>
            <a:r>
              <a:rPr lang="en-US"/>
              <a:t>Click to edit master title style</a:t>
            </a:r>
            <a:endParaRPr lang="en-IN"/>
          </a:p>
        </p:txBody>
      </p:sp>
      <p:sp>
        <p:nvSpPr>
          <p:cNvPr id="13" name="Content Placeholder 12"/>
          <p:cNvSpPr>
            <a:spLocks noGrp="1"/>
          </p:cNvSpPr>
          <p:nvPr>
            <p:ph sz="quarter" idx="10" hasCustomPrompt="1"/>
          </p:nvPr>
        </p:nvSpPr>
        <p:spPr>
          <a:xfrm>
            <a:off x="411412" y="1016000"/>
            <a:ext cx="11369176" cy="5212080"/>
          </a:xfrm>
        </p:spPr>
        <p:txBody>
          <a:bodyPr/>
          <a:lstStyle>
            <a:lvl1pPr>
              <a:defRPr sz="2000"/>
            </a:lvl1pPr>
            <a:lvl2pPr>
              <a:defRPr sz="1800"/>
            </a:lvl2pPr>
            <a:lvl3pPr>
              <a:defRPr sz="1600"/>
            </a:lvl3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cxnSp>
        <p:nvCxnSpPr>
          <p:cNvPr id="5" name="Straight Connector 4"/>
          <p:cNvCxnSpPr/>
          <p:nvPr userDrawn="1"/>
        </p:nvCxnSpPr>
        <p:spPr bwMode="auto">
          <a:xfrm>
            <a:off x="487680" y="900673"/>
            <a:ext cx="11216640" cy="1588"/>
          </a:xfrm>
          <a:prstGeom prst="line">
            <a:avLst/>
          </a:prstGeom>
          <a:solidFill>
            <a:schemeClr val="bg1"/>
          </a:solidFill>
          <a:ln w="12700" cap="flat" cmpd="sng" algn="ctr">
            <a:solidFill>
              <a:schemeClr val="tx1">
                <a:lumMod val="50000"/>
                <a:lumOff val="50000"/>
              </a:schemeClr>
            </a:solidFill>
            <a:prstDash val="solid"/>
            <a:round/>
            <a:headEnd type="none" w="med" len="med"/>
            <a:tailEnd type="none" w="med" len="med"/>
          </a:ln>
          <a:effectLst/>
        </p:spPr>
      </p:cxnSp>
    </p:spTree>
    <p:extLst>
      <p:ext uri="{BB962C8B-B14F-4D97-AF65-F5344CB8AC3E}">
        <p14:creationId xmlns:p14="http://schemas.microsoft.com/office/powerpoint/2010/main" val="19030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11412" y="1023620"/>
            <a:ext cx="3509920" cy="489585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4341040" y="1023620"/>
            <a:ext cx="3509920" cy="489585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p:cNvSpPr>
            <a:spLocks noGrp="1"/>
          </p:cNvSpPr>
          <p:nvPr>
            <p:ph type="title" hasCustomPrompt="1"/>
          </p:nvPr>
        </p:nvSpPr>
        <p:spPr/>
        <p:txBody>
          <a:bodyPr/>
          <a:lstStyle/>
          <a:p>
            <a:r>
              <a:rPr lang="en-US"/>
              <a:t>Click to edit master title style</a:t>
            </a:r>
            <a:endParaRPr lang="en-IN"/>
          </a:p>
        </p:txBody>
      </p:sp>
      <p:cxnSp>
        <p:nvCxnSpPr>
          <p:cNvPr id="6" name="Straight Connector 5"/>
          <p:cNvCxnSpPr/>
          <p:nvPr userDrawn="1"/>
        </p:nvCxnSpPr>
        <p:spPr bwMode="auto">
          <a:xfrm rot="5400000">
            <a:off x="1540385" y="3613362"/>
            <a:ext cx="5181600" cy="2117"/>
          </a:xfrm>
          <a:prstGeom prst="line">
            <a:avLst/>
          </a:prstGeom>
          <a:solidFill>
            <a:schemeClr val="bg1"/>
          </a:solidFill>
          <a:ln w="9525" cap="flat" cmpd="sng" algn="ctr">
            <a:solidFill>
              <a:schemeClr val="tx1">
                <a:lumMod val="50000"/>
                <a:lumOff val="50000"/>
              </a:schemeClr>
            </a:solidFill>
            <a:prstDash val="solid"/>
            <a:round/>
            <a:headEnd type="none" w="med" len="med"/>
            <a:tailEnd type="none" w="med" len="med"/>
          </a:ln>
          <a:effectLst/>
        </p:spPr>
      </p:cxnSp>
      <p:sp>
        <p:nvSpPr>
          <p:cNvPr id="9" name="Content Placeholder 3"/>
          <p:cNvSpPr>
            <a:spLocks noGrp="1"/>
          </p:cNvSpPr>
          <p:nvPr>
            <p:ph sz="half" idx="10" hasCustomPrompt="1"/>
          </p:nvPr>
        </p:nvSpPr>
        <p:spPr>
          <a:xfrm>
            <a:off x="8270668" y="1023620"/>
            <a:ext cx="3509920" cy="489585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10" name="Straight Connector 9"/>
          <p:cNvCxnSpPr/>
          <p:nvPr userDrawn="1"/>
        </p:nvCxnSpPr>
        <p:spPr bwMode="auto">
          <a:xfrm rot="5400000">
            <a:off x="5476120" y="3591699"/>
            <a:ext cx="5181600" cy="2117"/>
          </a:xfrm>
          <a:prstGeom prst="line">
            <a:avLst/>
          </a:prstGeom>
          <a:solidFill>
            <a:schemeClr val="bg1"/>
          </a:solidFill>
          <a:ln w="9525" cap="flat" cmpd="sng" algn="ctr">
            <a:solidFill>
              <a:schemeClr val="tx1">
                <a:lumMod val="50000"/>
                <a:lumOff val="50000"/>
              </a:schemeClr>
            </a:solidFill>
            <a:prstDash val="solid"/>
            <a:round/>
            <a:headEnd type="none" w="med" len="med"/>
            <a:tailEnd type="none" w="med" len="med"/>
          </a:ln>
          <a:effectLst/>
        </p:spPr>
      </p:cxnSp>
    </p:spTree>
    <p:extLst>
      <p:ext uri="{BB962C8B-B14F-4D97-AF65-F5344CB8AC3E}">
        <p14:creationId xmlns:p14="http://schemas.microsoft.com/office/powerpoint/2010/main" val="297705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our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11412" y="1023620"/>
            <a:ext cx="5504555" cy="245618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6276033" y="1023620"/>
            <a:ext cx="5504555" cy="245618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itle 4"/>
          <p:cNvSpPr>
            <a:spLocks noGrp="1"/>
          </p:cNvSpPr>
          <p:nvPr>
            <p:ph type="title" hasCustomPrompt="1"/>
          </p:nvPr>
        </p:nvSpPr>
        <p:spPr/>
        <p:txBody>
          <a:bodyPr/>
          <a:lstStyle/>
          <a:p>
            <a:r>
              <a:rPr lang="en-US"/>
              <a:t>Click to edit master title style</a:t>
            </a:r>
            <a:endParaRPr lang="en-IN"/>
          </a:p>
        </p:txBody>
      </p:sp>
      <p:cxnSp>
        <p:nvCxnSpPr>
          <p:cNvPr id="6" name="Straight Connector 5"/>
          <p:cNvCxnSpPr/>
          <p:nvPr userDrawn="1"/>
        </p:nvCxnSpPr>
        <p:spPr bwMode="auto">
          <a:xfrm rot="5400000">
            <a:off x="3505200" y="3613362"/>
            <a:ext cx="5181600" cy="2117"/>
          </a:xfrm>
          <a:prstGeom prst="line">
            <a:avLst/>
          </a:prstGeom>
          <a:solidFill>
            <a:schemeClr val="bg1"/>
          </a:solidFill>
          <a:ln w="9525" cap="flat" cmpd="sng" algn="ctr">
            <a:solidFill>
              <a:schemeClr val="tx1">
                <a:lumMod val="50000"/>
                <a:lumOff val="50000"/>
              </a:schemeClr>
            </a:solidFill>
            <a:prstDash val="solid"/>
            <a:round/>
            <a:headEnd type="none" w="med" len="med"/>
            <a:tailEnd type="none" w="med" len="med"/>
          </a:ln>
          <a:effectLst/>
        </p:spPr>
      </p:cxnSp>
      <p:cxnSp>
        <p:nvCxnSpPr>
          <p:cNvPr id="8" name="Straight Connector 7"/>
          <p:cNvCxnSpPr/>
          <p:nvPr userDrawn="1"/>
        </p:nvCxnSpPr>
        <p:spPr bwMode="auto">
          <a:xfrm>
            <a:off x="411412" y="3613626"/>
            <a:ext cx="11369176" cy="0"/>
          </a:xfrm>
          <a:prstGeom prst="line">
            <a:avLst/>
          </a:prstGeom>
          <a:solidFill>
            <a:schemeClr val="bg1"/>
          </a:solidFill>
          <a:ln w="9525" cap="flat" cmpd="sng" algn="ctr">
            <a:solidFill>
              <a:schemeClr val="tx1">
                <a:lumMod val="50000"/>
                <a:lumOff val="50000"/>
              </a:schemeClr>
            </a:solidFill>
            <a:prstDash val="solid"/>
            <a:round/>
            <a:headEnd type="none" w="med" len="med"/>
            <a:tailEnd type="none" w="med" len="med"/>
          </a:ln>
          <a:effectLst/>
        </p:spPr>
      </p:cxnSp>
      <p:sp>
        <p:nvSpPr>
          <p:cNvPr id="11" name="Content Placeholder 2"/>
          <p:cNvSpPr>
            <a:spLocks noGrp="1"/>
          </p:cNvSpPr>
          <p:nvPr>
            <p:ph sz="half" idx="10" hasCustomPrompt="1"/>
          </p:nvPr>
        </p:nvSpPr>
        <p:spPr>
          <a:xfrm>
            <a:off x="411412" y="3745812"/>
            <a:ext cx="5504555" cy="245618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3"/>
          <p:cNvSpPr>
            <a:spLocks noGrp="1"/>
          </p:cNvSpPr>
          <p:nvPr>
            <p:ph sz="half" idx="11" hasCustomPrompt="1"/>
          </p:nvPr>
        </p:nvSpPr>
        <p:spPr>
          <a:xfrm>
            <a:off x="6276033" y="3745812"/>
            <a:ext cx="5504555" cy="2456180"/>
          </a:xfrm>
        </p:spPr>
        <p:txBody>
          <a:bodyPr/>
          <a:lstStyle>
            <a:lvl1pPr>
              <a:defRPr sz="18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400">
                <a:latin typeface="Arial" panose="020B0604020202020204" pitchFamily="34" charset="0"/>
                <a:cs typeface="Arial" panose="020B0604020202020204" pitchFamily="34" charset="0"/>
              </a:defRPr>
            </a:lvl3pPr>
            <a:lvl4pPr>
              <a:defRPr sz="1400">
                <a:latin typeface="Arial" panose="020B0604020202020204" pitchFamily="34" charset="0"/>
                <a:cs typeface="Arial" panose="020B0604020202020204" pitchFamily="34" charset="0"/>
              </a:defRPr>
            </a:lvl4pPr>
            <a:lvl5pPr>
              <a:defRPr sz="1400">
                <a:latin typeface="Arial" panose="020B0604020202020204" pitchFamily="34" charset="0"/>
                <a:cs typeface="Arial" panose="020B0604020202020204" pitchFamily="34" charset="0"/>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0496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FFA579A-A49B-9303-BD96-7B4D0F74993A}"/>
              </a:ext>
            </a:extLst>
          </p:cNvPr>
          <p:cNvSpPr>
            <a:spLocks/>
          </p:cNvSpPr>
          <p:nvPr userDrawn="1"/>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contrast="20000"/>
                      </a14:imgEffect>
                    </a14:imgLayer>
                  </a14:imgProps>
                </a:ext>
              </a:extLst>
            </a:blip>
            <a:srcRect/>
            <a:stretch>
              <a:fillRect l="-4494" t="-6725" r="-5759" b="-3528"/>
            </a:stretch>
          </a:blip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sp>
        <p:nvSpPr>
          <p:cNvPr id="5" name="Rectangle 4">
            <a:extLst>
              <a:ext uri="{FF2B5EF4-FFF2-40B4-BE49-F238E27FC236}">
                <a16:creationId xmlns:a16="http://schemas.microsoft.com/office/drawing/2014/main" id="{AEAB7FFC-9B49-9C98-6C51-2DB99263839E}"/>
              </a:ext>
            </a:extLst>
          </p:cNvPr>
          <p:cNvSpPr>
            <a:spLocks/>
          </p:cNvSpPr>
          <p:nvPr userDrawn="1"/>
        </p:nvSpPr>
        <p:spPr>
          <a:xfrm>
            <a:off x="0" y="0"/>
            <a:ext cx="12192000" cy="6858000"/>
          </a:xfrm>
          <a:prstGeom prst="rect">
            <a:avLst/>
          </a:prstGeom>
          <a:solidFill>
            <a:srgbClr val="732281">
              <a:alpha val="90000"/>
            </a:srgbClr>
          </a:solidFill>
          <a:ln w="25400" cap="flat" cmpd="sng" algn="ctr">
            <a:noFill/>
            <a:prstDash val="solid"/>
          </a:ln>
          <a:effectLst/>
        </p:spPr>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1400" b="0" i="0" u="none" strike="noStrike" kern="0" cap="none" spc="0" normalizeH="0" baseline="0" noProof="0" dirty="0">
                <a:ln>
                  <a:noFill/>
                </a:ln>
                <a:solidFill>
                  <a:srgbClr val="FFFFFF"/>
                </a:solidFill>
                <a:effectLst/>
                <a:uLnTx/>
                <a:uFillTx/>
                <a:latin typeface="Times New Roman" panose="02020603050405020304" pitchFamily="18" charset="0"/>
                <a:ea typeface="+mn-ea"/>
                <a:cs typeface="+mn-cs"/>
                <a:sym typeface="Arial"/>
              </a:rPr>
              <a:t> </a:t>
            </a:r>
            <a:endParaRPr kumimoji="0" lang="en-GB" sz="1400" b="0" i="0" u="none" strike="noStrike" kern="0" cap="none" spc="0" normalizeH="0" baseline="0" noProof="0" dirty="0">
              <a:ln>
                <a:noFill/>
              </a:ln>
              <a:solidFill>
                <a:srgbClr val="FFFFFF"/>
              </a:solidFill>
              <a:effectLst/>
              <a:uLnTx/>
              <a:uFillTx/>
              <a:latin typeface="Arial"/>
              <a:ea typeface="+mn-ea"/>
              <a:cs typeface="+mn-cs"/>
              <a:sym typeface="Arial"/>
            </a:endParaRPr>
          </a:p>
        </p:txBody>
      </p:sp>
      <p:grpSp>
        <p:nvGrpSpPr>
          <p:cNvPr id="7" name="Group 6">
            <a:extLst>
              <a:ext uri="{FF2B5EF4-FFF2-40B4-BE49-F238E27FC236}">
                <a16:creationId xmlns:a16="http://schemas.microsoft.com/office/drawing/2014/main" id="{FA7A5A91-00DA-D186-5740-AD078A3C3214}"/>
              </a:ext>
            </a:extLst>
          </p:cNvPr>
          <p:cNvGrpSpPr/>
          <p:nvPr userDrawn="1"/>
        </p:nvGrpSpPr>
        <p:grpSpPr>
          <a:xfrm>
            <a:off x="933832" y="3195968"/>
            <a:ext cx="10466661" cy="1718001"/>
            <a:chOff x="862670" y="3383151"/>
            <a:chExt cx="10466661" cy="1718001"/>
          </a:xfrm>
        </p:grpSpPr>
        <p:grpSp>
          <p:nvGrpSpPr>
            <p:cNvPr id="8" name="Group 7">
              <a:extLst>
                <a:ext uri="{FF2B5EF4-FFF2-40B4-BE49-F238E27FC236}">
                  <a16:creationId xmlns:a16="http://schemas.microsoft.com/office/drawing/2014/main" id="{481CE1DF-8B7A-D412-E6F4-CBA5C15DE969}"/>
                </a:ext>
              </a:extLst>
            </p:cNvPr>
            <p:cNvGrpSpPr/>
            <p:nvPr/>
          </p:nvGrpSpPr>
          <p:grpSpPr>
            <a:xfrm>
              <a:off x="862670" y="3383151"/>
              <a:ext cx="10466661" cy="0"/>
              <a:chOff x="862670" y="3383151"/>
              <a:chExt cx="10466661" cy="0"/>
            </a:xfrm>
          </p:grpSpPr>
          <p:cxnSp>
            <p:nvCxnSpPr>
              <p:cNvPr id="12" name="Straight Connector 11">
                <a:extLst>
                  <a:ext uri="{FF2B5EF4-FFF2-40B4-BE49-F238E27FC236}">
                    <a16:creationId xmlns:a16="http://schemas.microsoft.com/office/drawing/2014/main" id="{EC9B95E3-0E10-DF67-7068-E3D56B874865}"/>
                  </a:ext>
                </a:extLst>
              </p:cNvPr>
              <p:cNvCxnSpPr>
                <a:cxnSpLocks/>
              </p:cNvCxnSpPr>
              <p:nvPr/>
            </p:nvCxnSpPr>
            <p:spPr>
              <a:xfrm>
                <a:off x="862670" y="3383151"/>
                <a:ext cx="83559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15231B35-51C9-1B28-8D1A-0CCB6A010A37}"/>
                  </a:ext>
                </a:extLst>
              </p:cNvPr>
              <p:cNvCxnSpPr>
                <a:cxnSpLocks/>
              </p:cNvCxnSpPr>
              <p:nvPr/>
            </p:nvCxnSpPr>
            <p:spPr>
              <a:xfrm>
                <a:off x="10437779" y="3383151"/>
                <a:ext cx="891552"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11" name="TextBox 10">
              <a:extLst>
                <a:ext uri="{FF2B5EF4-FFF2-40B4-BE49-F238E27FC236}">
                  <a16:creationId xmlns:a16="http://schemas.microsoft.com/office/drawing/2014/main" id="{9710488E-AD2C-A394-E1F6-B798067B05C5}"/>
                </a:ext>
              </a:extLst>
            </p:cNvPr>
            <p:cNvSpPr txBox="1"/>
            <p:nvPr/>
          </p:nvSpPr>
          <p:spPr>
            <a:xfrm>
              <a:off x="3792590" y="4793375"/>
              <a:ext cx="4032932" cy="307777"/>
            </a:xfrm>
            <a:prstGeom prst="rect">
              <a:avLst/>
            </a:prstGeom>
            <a:noFill/>
          </p:spPr>
          <p:txBody>
            <a:bodyPr wrap="square" lIns="0" tIns="0" rIns="0" bIns="0" rtlCol="0">
              <a:spAutoFit/>
            </a:bodyPr>
            <a:lstStyle/>
            <a:p>
              <a:pPr marR="0" lvl="0" algn="ctr" fontAlgn="auto">
                <a:spcBef>
                  <a:spcPts val="0"/>
                </a:spcBef>
                <a:spcAft>
                  <a:spcPts val="0"/>
                </a:spcAft>
                <a:buClr>
                  <a:srgbClr val="000000"/>
                </a:buClr>
                <a:buSzTx/>
                <a:buFont typeface="Arial"/>
                <a:buNone/>
                <a:tabLst/>
                <a:defRPr/>
              </a:pPr>
              <a:endParaRPr lang="en-GB" sz="2000" dirty="0">
                <a:solidFill>
                  <a:schemeClr val="bg1"/>
                </a:solidFill>
                <a:latin typeface="Inter Medium" panose="020B0502030000000004" pitchFamily="34" charset="0"/>
                <a:ea typeface="Inter Medium" panose="020B0502030000000004" pitchFamily="34" charset="0"/>
                <a:sym typeface="Arial"/>
              </a:endParaRPr>
            </a:p>
          </p:txBody>
        </p:sp>
      </p:grpSp>
      <p:sp>
        <p:nvSpPr>
          <p:cNvPr id="15" name="Title Placeholder 21">
            <a:extLst>
              <a:ext uri="{FF2B5EF4-FFF2-40B4-BE49-F238E27FC236}">
                <a16:creationId xmlns:a16="http://schemas.microsoft.com/office/drawing/2014/main" id="{78A258CE-F35E-598F-2D6F-05BE4B3C48B1}"/>
              </a:ext>
            </a:extLst>
          </p:cNvPr>
          <p:cNvSpPr>
            <a:spLocks noGrp="1"/>
          </p:cNvSpPr>
          <p:nvPr>
            <p:ph type="title"/>
          </p:nvPr>
        </p:nvSpPr>
        <p:spPr>
          <a:xfrm>
            <a:off x="1977390" y="2460869"/>
            <a:ext cx="8252460" cy="1528199"/>
          </a:xfrm>
          <a:prstGeom prst="rect">
            <a:avLst/>
          </a:prstGeom>
          <a:noFill/>
        </p:spPr>
        <p:txBody>
          <a:bodyPr bIns="91440" anchor="ctr" anchorCtr="0">
            <a:noAutofit/>
          </a:bodyPr>
          <a:lstStyle>
            <a:lvl1pPr algn="ctr">
              <a:defRPr sz="5400" b="1">
                <a:solidFill>
                  <a:schemeClr val="bg1"/>
                </a:solidFill>
              </a:defRPr>
            </a:lvl1pPr>
          </a:lstStyle>
          <a:p>
            <a:r>
              <a:rPr kumimoji="0" lang="en-GB"/>
              <a:t>Click to edit Master title style</a:t>
            </a:r>
            <a:endParaRPr kumimoji="0" lang="en-US"/>
          </a:p>
        </p:txBody>
      </p:sp>
    </p:spTree>
    <p:extLst>
      <p:ext uri="{BB962C8B-B14F-4D97-AF65-F5344CB8AC3E}">
        <p14:creationId xmlns:p14="http://schemas.microsoft.com/office/powerpoint/2010/main" val="78525992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userDrawn="1">
  <p:cSld name="Full Photo">
    <p:bg>
      <p:bgRef idx="1001">
        <a:schemeClr val="bg1"/>
      </p:bgRef>
    </p:bg>
    <p:spTree>
      <p:nvGrpSpPr>
        <p:cNvPr id="1" name=""/>
        <p:cNvGrpSpPr/>
        <p:nvPr/>
      </p:nvGrpSpPr>
      <p:grpSpPr>
        <a:xfrm>
          <a:off x="0" y="0"/>
          <a:ext cx="0" cy="0"/>
          <a:chOff x="0" y="0"/>
          <a:chExt cx="0" cy="0"/>
        </a:xfrm>
      </p:grpSpPr>
      <p:sp>
        <p:nvSpPr>
          <p:cNvPr id="4" name="Picture Placeholder 4"/>
          <p:cNvSpPr>
            <a:spLocks noGrp="1"/>
          </p:cNvSpPr>
          <p:nvPr>
            <p:ph type="pic" sz="quarter" idx="13"/>
          </p:nvPr>
        </p:nvSpPr>
        <p:spPr>
          <a:xfrm>
            <a:off x="0" y="0"/>
            <a:ext cx="12192000" cy="6858000"/>
          </a:xfrm>
        </p:spPr>
      </p:sp>
      <p:sp>
        <p:nvSpPr>
          <p:cNvPr id="5" name="Text Placeholder 16"/>
          <p:cNvSpPr>
            <a:spLocks noGrp="1"/>
          </p:cNvSpPr>
          <p:nvPr>
            <p:ph type="body" sz="quarter" idx="10"/>
          </p:nvPr>
        </p:nvSpPr>
        <p:spPr>
          <a:xfrm>
            <a:off x="544554" y="374807"/>
            <a:ext cx="11102893" cy="2736881"/>
          </a:xfrm>
          <a:noFill/>
          <a:ln w="9525">
            <a:noFill/>
            <a:miter lim="800000"/>
            <a:headEnd/>
            <a:tailEnd/>
          </a:ln>
        </p:spPr>
        <p:txBody>
          <a:bodyPr wrap="square" lIns="548640" rIns="457200" anchor="t" anchorCtr="0"/>
          <a:lstStyle>
            <a:lvl1pPr marL="0" indent="0" algn="r">
              <a:buNone/>
              <a:defRPr lang="en-US" sz="8000" b="1" kern="1200" dirty="0">
                <a:solidFill>
                  <a:schemeClr val="bg1"/>
                </a:solidFill>
                <a:effectLst/>
              </a:defRPr>
            </a:lvl1pPr>
          </a:lstStyle>
          <a:p>
            <a:pPr lvl="0" algn="r" eaLnBrk="0" hangingPunct="0">
              <a:spcBef>
                <a:spcPct val="0"/>
              </a:spcBef>
            </a:pPr>
            <a:endParaRPr lang="en-US"/>
          </a:p>
        </p:txBody>
      </p:sp>
    </p:spTree>
    <p:extLst>
      <p:ext uri="{BB962C8B-B14F-4D97-AF65-F5344CB8AC3E}">
        <p14:creationId xmlns:p14="http://schemas.microsoft.com/office/powerpoint/2010/main" val="114803232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rio White">
    <p:spTree>
      <p:nvGrpSpPr>
        <p:cNvPr id="1" name=""/>
        <p:cNvGrpSpPr/>
        <p:nvPr/>
      </p:nvGrpSpPr>
      <p:grpSpPr>
        <a:xfrm>
          <a:off x="0" y="0"/>
          <a:ext cx="0" cy="0"/>
          <a:chOff x="0" y="0"/>
          <a:chExt cx="0" cy="0"/>
        </a:xfrm>
      </p:grpSpPr>
      <p:sp>
        <p:nvSpPr>
          <p:cNvPr id="4" name="Rectangle 3"/>
          <p:cNvSpPr/>
          <p:nvPr userDrawn="1"/>
        </p:nvSpPr>
        <p:spPr bwMode="white">
          <a:xfrm>
            <a:off x="6096002" y="1158240"/>
            <a:ext cx="6103901" cy="5699760"/>
          </a:xfrm>
          <a:prstGeom prst="rect">
            <a:avLst/>
          </a:prstGeom>
          <a:solidFill>
            <a:srgbClr val="001C3A"/>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endParaRPr lang="en-US" sz="1400" dirty="0">
              <a:solidFill>
                <a:prstClr val="black"/>
              </a:solidFill>
              <a:latin typeface="Arial"/>
            </a:endParaRPr>
          </a:p>
        </p:txBody>
      </p:sp>
      <p:sp>
        <p:nvSpPr>
          <p:cNvPr id="6" name="Rectangle 5"/>
          <p:cNvSpPr/>
          <p:nvPr userDrawn="1"/>
        </p:nvSpPr>
        <p:spPr bwMode="white">
          <a:xfrm>
            <a:off x="0" y="1159299"/>
            <a:ext cx="6096000" cy="5698701"/>
          </a:xfrm>
          <a:prstGeom prst="rect">
            <a:avLst/>
          </a:prstGeom>
          <a:solidFill>
            <a:srgbClr val="98B6CC"/>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r>
              <a:rPr lang="en-US" sz="1400" dirty="0">
                <a:solidFill>
                  <a:prstClr val="black"/>
                </a:solidFill>
                <a:latin typeface="Arial"/>
              </a:rPr>
              <a:t> </a:t>
            </a:r>
          </a:p>
        </p:txBody>
      </p:sp>
      <p:sp>
        <p:nvSpPr>
          <p:cNvPr id="2" name="Title 1"/>
          <p:cNvSpPr>
            <a:spLocks noGrp="1"/>
          </p:cNvSpPr>
          <p:nvPr>
            <p:ph type="title"/>
          </p:nvPr>
        </p:nvSpPr>
        <p:spPr/>
        <p:txBody>
          <a:bodyPr anchor="ctr"/>
          <a:lstStyle/>
          <a:p>
            <a:r>
              <a:rPr lang="en-US"/>
              <a:t>Click to edit Master title style</a:t>
            </a:r>
          </a:p>
        </p:txBody>
      </p:sp>
      <p:sp>
        <p:nvSpPr>
          <p:cNvPr id="11" name="Text Placeholder 14"/>
          <p:cNvSpPr>
            <a:spLocks noGrp="1"/>
          </p:cNvSpPr>
          <p:nvPr>
            <p:ph type="body" sz="quarter" idx="12" hasCustomPrompt="1"/>
          </p:nvPr>
        </p:nvSpPr>
        <p:spPr bwMode="black">
          <a:xfrm>
            <a:off x="6527936" y="1405227"/>
            <a:ext cx="5308325" cy="772493"/>
          </a:xfrm>
          <a:noFill/>
          <a:ln w="9525">
            <a:noFill/>
            <a:miter lim="800000"/>
            <a:headEnd/>
            <a:tailEnd/>
          </a:ln>
        </p:spPr>
        <p:txBody>
          <a:bodyPr vert="horz" wrap="square" lIns="72000" tIns="36000" rIns="72000" bIns="36000" numCol="1" anchor="t" anchorCtr="0" compatLnSpc="1">
            <a:prstTxWarp prst="textNoShape">
              <a:avLst/>
            </a:prstTxWarp>
            <a:normAutofit/>
          </a:bodyPr>
          <a:lstStyle>
            <a:lvl1pPr marL="0" indent="0">
              <a:buNone/>
              <a:defRPr lang="en-US" sz="2400" b="1" smtClean="0">
                <a:solidFill>
                  <a:srgbClr val="98B6CC"/>
                </a:solidFill>
                <a:ea typeface="+mj-ea"/>
                <a:cs typeface="+mj-cs"/>
              </a:defRPr>
            </a:lvl1pPr>
            <a:lvl2pPr>
              <a:defRPr lang="en-US" sz="2400" b="1" smtClean="0">
                <a:solidFill>
                  <a:srgbClr val="003366"/>
                </a:solidFill>
                <a:latin typeface="Arial Narrow" pitchFamily="34" charset="0"/>
              </a:defRPr>
            </a:lvl2pPr>
            <a:lvl3pPr>
              <a:defRPr lang="en-US" sz="2400" b="1" smtClean="0">
                <a:solidFill>
                  <a:srgbClr val="003366"/>
                </a:solidFill>
                <a:latin typeface="Arial Narrow" pitchFamily="34" charset="0"/>
              </a:defRPr>
            </a:lvl3pPr>
            <a:lvl4pPr>
              <a:defRPr lang="en-US" sz="2400" b="1" smtClean="0">
                <a:solidFill>
                  <a:srgbClr val="003366"/>
                </a:solidFill>
                <a:latin typeface="Arial Narrow" pitchFamily="34" charset="0"/>
              </a:defRPr>
            </a:lvl4pPr>
            <a:lvl5pPr>
              <a:defRPr lang="en-US" sz="2400" b="1">
                <a:solidFill>
                  <a:srgbClr val="003366"/>
                </a:solidFill>
                <a:latin typeface="Arial Narrow" pitchFamily="34" charset="0"/>
              </a:defRPr>
            </a:lvl5pPr>
          </a:lstStyle>
          <a:p>
            <a:pPr lvl="0">
              <a:lnSpc>
                <a:spcPct val="90000"/>
              </a:lnSpc>
              <a:spcBef>
                <a:spcPct val="0"/>
              </a:spcBef>
            </a:pPr>
            <a:r>
              <a:rPr lang="en-US"/>
              <a:t>Click to add text</a:t>
            </a:r>
          </a:p>
        </p:txBody>
      </p:sp>
      <p:sp>
        <p:nvSpPr>
          <p:cNvPr id="12" name="Text Placeholder 3"/>
          <p:cNvSpPr>
            <a:spLocks noGrp="1"/>
          </p:cNvSpPr>
          <p:nvPr>
            <p:ph type="body" sz="quarter" idx="14" hasCustomPrompt="1"/>
          </p:nvPr>
        </p:nvSpPr>
        <p:spPr>
          <a:xfrm>
            <a:off x="417096" y="1405224"/>
            <a:ext cx="5315581" cy="772493"/>
          </a:xfrm>
          <a:noFill/>
          <a:ln w="9525">
            <a:noFill/>
            <a:miter lim="800000"/>
            <a:headEnd/>
            <a:tailEnd/>
          </a:ln>
        </p:spPr>
        <p:txBody>
          <a:bodyPr vert="horz" wrap="square" lIns="72000" tIns="36000" rIns="72000" bIns="36000" numCol="1" anchor="t" anchorCtr="0" compatLnSpc="1">
            <a:prstTxWarp prst="textNoShape">
              <a:avLst/>
            </a:prstTxWarp>
            <a:normAutofit/>
          </a:bodyPr>
          <a:lstStyle>
            <a:lvl1pPr marL="169863" indent="-169863">
              <a:buNone/>
              <a:defRPr lang="en-US" sz="2400" b="1" dirty="0" smtClean="0">
                <a:solidFill>
                  <a:schemeClr val="accent4"/>
                </a:solidFill>
                <a:ea typeface="+mj-ea"/>
                <a:cs typeface="+mj-cs"/>
              </a:defRPr>
            </a:lvl1pPr>
            <a:lvl2pPr>
              <a:defRPr lang="en-US" sz="2400" b="1" dirty="0" smtClean="0">
                <a:solidFill>
                  <a:schemeClr val="accent4"/>
                </a:solidFill>
                <a:latin typeface="Arial Narrow" pitchFamily="34" charset="0"/>
              </a:defRPr>
            </a:lvl2pPr>
            <a:lvl3pPr>
              <a:defRPr lang="en-US" sz="2400" b="1" dirty="0" smtClean="0">
                <a:solidFill>
                  <a:schemeClr val="accent4"/>
                </a:solidFill>
                <a:latin typeface="Arial Narrow" pitchFamily="34" charset="0"/>
              </a:defRPr>
            </a:lvl3pPr>
            <a:lvl4pPr>
              <a:defRPr lang="en-US" sz="2400" b="1" dirty="0" smtClean="0">
                <a:solidFill>
                  <a:schemeClr val="accent4"/>
                </a:solidFill>
                <a:latin typeface="Arial Narrow" pitchFamily="34" charset="0"/>
              </a:defRPr>
            </a:lvl4pPr>
            <a:lvl5pPr>
              <a:defRPr lang="en-US" sz="2400" b="1" dirty="0">
                <a:solidFill>
                  <a:schemeClr val="accent4"/>
                </a:solidFill>
                <a:latin typeface="Arial Narrow" pitchFamily="34" charset="0"/>
              </a:defRPr>
            </a:lvl5pPr>
          </a:lstStyle>
          <a:p>
            <a:pPr marL="0" lvl="0" indent="0">
              <a:spcBef>
                <a:spcPct val="0"/>
              </a:spcBef>
            </a:pPr>
            <a:r>
              <a:rPr lang="en-US"/>
              <a:t>Click to edit text</a:t>
            </a:r>
          </a:p>
        </p:txBody>
      </p:sp>
      <p:sp>
        <p:nvSpPr>
          <p:cNvPr id="13" name="Text Placeholder 4"/>
          <p:cNvSpPr>
            <a:spLocks noGrp="1"/>
          </p:cNvSpPr>
          <p:nvPr>
            <p:ph type="body" sz="quarter" idx="16"/>
          </p:nvPr>
        </p:nvSpPr>
        <p:spPr>
          <a:xfrm>
            <a:off x="411413" y="2335214"/>
            <a:ext cx="5348039" cy="41370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8"/>
          <p:cNvSpPr>
            <a:spLocks noGrp="1"/>
          </p:cNvSpPr>
          <p:nvPr>
            <p:ph type="body" sz="quarter" idx="17"/>
          </p:nvPr>
        </p:nvSpPr>
        <p:spPr>
          <a:xfrm>
            <a:off x="6512984" y="2335214"/>
            <a:ext cx="5323277" cy="4137025"/>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0861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rio Lt Blue">
    <p:spTree>
      <p:nvGrpSpPr>
        <p:cNvPr id="1" name=""/>
        <p:cNvGrpSpPr/>
        <p:nvPr/>
      </p:nvGrpSpPr>
      <p:grpSpPr>
        <a:xfrm>
          <a:off x="0" y="0"/>
          <a:ext cx="0" cy="0"/>
          <a:chOff x="0" y="0"/>
          <a:chExt cx="0" cy="0"/>
        </a:xfrm>
      </p:grpSpPr>
      <p:sp>
        <p:nvSpPr>
          <p:cNvPr id="11" name="Rectangle 10"/>
          <p:cNvSpPr/>
          <p:nvPr userDrawn="1"/>
        </p:nvSpPr>
        <p:spPr bwMode="auto">
          <a:xfrm>
            <a:off x="0" y="1158240"/>
            <a:ext cx="6103901" cy="5699760"/>
          </a:xfrm>
          <a:prstGeom prst="rect">
            <a:avLst/>
          </a:prstGeom>
          <a:solidFill>
            <a:schemeClr val="bg1"/>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endParaRPr lang="en-US" sz="1600" dirty="0">
              <a:solidFill>
                <a:prstClr val="black"/>
              </a:solidFill>
              <a:latin typeface="Arial"/>
            </a:endParaRPr>
          </a:p>
        </p:txBody>
      </p:sp>
      <p:sp>
        <p:nvSpPr>
          <p:cNvPr id="4" name="Rectangle 3"/>
          <p:cNvSpPr/>
          <p:nvPr userDrawn="1"/>
        </p:nvSpPr>
        <p:spPr bwMode="white">
          <a:xfrm>
            <a:off x="6096002" y="1158240"/>
            <a:ext cx="6103901" cy="5699760"/>
          </a:xfrm>
          <a:prstGeom prst="rect">
            <a:avLst/>
          </a:prstGeom>
          <a:solidFill>
            <a:srgbClr val="001C3A"/>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endParaRPr lang="en-US" sz="1600" dirty="0">
              <a:solidFill>
                <a:prstClr val="black"/>
              </a:solidFill>
              <a:latin typeface="Arial"/>
            </a:endParaRPr>
          </a:p>
        </p:txBody>
      </p:sp>
      <p:sp>
        <p:nvSpPr>
          <p:cNvPr id="6" name="Rectangle 5"/>
          <p:cNvSpPr/>
          <p:nvPr userDrawn="1"/>
        </p:nvSpPr>
        <p:spPr bwMode="white">
          <a:xfrm>
            <a:off x="2" y="0"/>
            <a:ext cx="12211487" cy="1158240"/>
          </a:xfrm>
          <a:prstGeom prst="rect">
            <a:avLst/>
          </a:prstGeom>
          <a:solidFill>
            <a:srgbClr val="98B6CC"/>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r>
              <a:rPr lang="en-US" sz="1400" dirty="0">
                <a:solidFill>
                  <a:prstClr val="black"/>
                </a:solidFill>
                <a:latin typeface="Arial"/>
              </a:rPr>
              <a:t> </a:t>
            </a:r>
          </a:p>
        </p:txBody>
      </p:sp>
      <p:sp>
        <p:nvSpPr>
          <p:cNvPr id="2" name="Title 1"/>
          <p:cNvSpPr>
            <a:spLocks noGrp="1"/>
          </p:cNvSpPr>
          <p:nvPr>
            <p:ph type="title"/>
          </p:nvPr>
        </p:nvSpPr>
        <p:spPr/>
        <p:txBody>
          <a:bodyPr anchor="ctr"/>
          <a:lstStyle/>
          <a:p>
            <a:r>
              <a:rPr lang="en-US"/>
              <a:t>Click to edit Master title style</a:t>
            </a:r>
          </a:p>
        </p:txBody>
      </p:sp>
      <p:sp>
        <p:nvSpPr>
          <p:cNvPr id="13" name="Text Placeholder 14"/>
          <p:cNvSpPr>
            <a:spLocks noGrp="1"/>
          </p:cNvSpPr>
          <p:nvPr>
            <p:ph type="body" sz="quarter" idx="12" hasCustomPrompt="1"/>
          </p:nvPr>
        </p:nvSpPr>
        <p:spPr bwMode="black">
          <a:xfrm>
            <a:off x="6527936" y="1405227"/>
            <a:ext cx="5308325" cy="772493"/>
          </a:xfrm>
          <a:noFill/>
          <a:ln w="9525">
            <a:noFill/>
            <a:miter lim="800000"/>
            <a:headEnd/>
            <a:tailEnd/>
          </a:ln>
        </p:spPr>
        <p:txBody>
          <a:bodyPr vert="horz" wrap="square" lIns="72000" tIns="36000" rIns="72000" bIns="36000" numCol="1" anchor="t" anchorCtr="0" compatLnSpc="1">
            <a:prstTxWarp prst="textNoShape">
              <a:avLst/>
            </a:prstTxWarp>
            <a:normAutofit/>
          </a:bodyPr>
          <a:lstStyle>
            <a:lvl1pPr marL="0" indent="0">
              <a:buNone/>
              <a:defRPr lang="en-US" sz="2400" b="1" smtClean="0">
                <a:solidFill>
                  <a:srgbClr val="98B6CC"/>
                </a:solidFill>
                <a:ea typeface="+mj-ea"/>
                <a:cs typeface="+mj-cs"/>
              </a:defRPr>
            </a:lvl1pPr>
            <a:lvl2pPr>
              <a:defRPr lang="en-US" sz="2400" b="1" smtClean="0">
                <a:solidFill>
                  <a:srgbClr val="003366"/>
                </a:solidFill>
                <a:latin typeface="Arial Narrow" pitchFamily="34" charset="0"/>
              </a:defRPr>
            </a:lvl2pPr>
            <a:lvl3pPr>
              <a:defRPr lang="en-US" sz="2400" b="1" smtClean="0">
                <a:solidFill>
                  <a:srgbClr val="003366"/>
                </a:solidFill>
                <a:latin typeface="Arial Narrow" pitchFamily="34" charset="0"/>
              </a:defRPr>
            </a:lvl3pPr>
            <a:lvl4pPr>
              <a:defRPr lang="en-US" sz="2400" b="1" smtClean="0">
                <a:solidFill>
                  <a:srgbClr val="003366"/>
                </a:solidFill>
                <a:latin typeface="Arial Narrow" pitchFamily="34" charset="0"/>
              </a:defRPr>
            </a:lvl4pPr>
            <a:lvl5pPr>
              <a:defRPr lang="en-US" sz="2400" b="1">
                <a:solidFill>
                  <a:srgbClr val="003366"/>
                </a:solidFill>
                <a:latin typeface="Arial Narrow" pitchFamily="34" charset="0"/>
              </a:defRPr>
            </a:lvl5pPr>
          </a:lstStyle>
          <a:p>
            <a:pPr lvl="0">
              <a:lnSpc>
                <a:spcPct val="90000"/>
              </a:lnSpc>
              <a:spcBef>
                <a:spcPct val="0"/>
              </a:spcBef>
            </a:pPr>
            <a:r>
              <a:rPr lang="en-US"/>
              <a:t>Click to add text</a:t>
            </a:r>
          </a:p>
        </p:txBody>
      </p:sp>
      <p:sp>
        <p:nvSpPr>
          <p:cNvPr id="14" name="Text Placeholder 3"/>
          <p:cNvSpPr>
            <a:spLocks noGrp="1"/>
          </p:cNvSpPr>
          <p:nvPr>
            <p:ph type="body" sz="quarter" idx="14" hasCustomPrompt="1"/>
          </p:nvPr>
        </p:nvSpPr>
        <p:spPr>
          <a:xfrm>
            <a:off x="417096" y="1405224"/>
            <a:ext cx="5315581" cy="772493"/>
          </a:xfrm>
          <a:noFill/>
          <a:ln w="9525">
            <a:noFill/>
            <a:miter lim="800000"/>
            <a:headEnd/>
            <a:tailEnd/>
          </a:ln>
        </p:spPr>
        <p:txBody>
          <a:bodyPr vert="horz" wrap="square" lIns="72000" tIns="36000" rIns="72000" bIns="36000" numCol="1" anchor="t" anchorCtr="0" compatLnSpc="1">
            <a:prstTxWarp prst="textNoShape">
              <a:avLst/>
            </a:prstTxWarp>
            <a:normAutofit/>
          </a:bodyPr>
          <a:lstStyle>
            <a:lvl1pPr marL="169863" indent="-169863">
              <a:buNone/>
              <a:defRPr lang="en-US" sz="2400" b="1" dirty="0" smtClean="0">
                <a:solidFill>
                  <a:schemeClr val="accent4"/>
                </a:solidFill>
                <a:ea typeface="+mj-ea"/>
                <a:cs typeface="+mj-cs"/>
              </a:defRPr>
            </a:lvl1pPr>
            <a:lvl2pPr>
              <a:defRPr lang="en-US" sz="2400" b="1" dirty="0" smtClean="0">
                <a:solidFill>
                  <a:schemeClr val="accent4"/>
                </a:solidFill>
                <a:latin typeface="Arial Narrow" pitchFamily="34" charset="0"/>
              </a:defRPr>
            </a:lvl2pPr>
            <a:lvl3pPr>
              <a:defRPr lang="en-US" sz="2400" b="1" dirty="0" smtClean="0">
                <a:solidFill>
                  <a:schemeClr val="accent4"/>
                </a:solidFill>
                <a:latin typeface="Arial Narrow" pitchFamily="34" charset="0"/>
              </a:defRPr>
            </a:lvl3pPr>
            <a:lvl4pPr>
              <a:defRPr lang="en-US" sz="2400" b="1" dirty="0" smtClean="0">
                <a:solidFill>
                  <a:schemeClr val="accent4"/>
                </a:solidFill>
                <a:latin typeface="Arial Narrow" pitchFamily="34" charset="0"/>
              </a:defRPr>
            </a:lvl4pPr>
            <a:lvl5pPr>
              <a:defRPr lang="en-US" sz="2400" b="1" dirty="0">
                <a:solidFill>
                  <a:schemeClr val="accent4"/>
                </a:solidFill>
                <a:latin typeface="Arial Narrow" pitchFamily="34" charset="0"/>
              </a:defRPr>
            </a:lvl5pPr>
          </a:lstStyle>
          <a:p>
            <a:pPr marL="0" lvl="0" indent="0">
              <a:spcBef>
                <a:spcPct val="0"/>
              </a:spcBef>
            </a:pPr>
            <a:r>
              <a:rPr lang="en-US"/>
              <a:t>Click to edit text</a:t>
            </a:r>
          </a:p>
        </p:txBody>
      </p:sp>
      <p:sp>
        <p:nvSpPr>
          <p:cNvPr id="5" name="Text Placeholder 4"/>
          <p:cNvSpPr>
            <a:spLocks noGrp="1"/>
          </p:cNvSpPr>
          <p:nvPr>
            <p:ph type="body" sz="quarter" idx="16"/>
          </p:nvPr>
        </p:nvSpPr>
        <p:spPr>
          <a:xfrm>
            <a:off x="411413" y="2335214"/>
            <a:ext cx="5348039" cy="41370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8"/>
          <p:cNvSpPr>
            <a:spLocks noGrp="1"/>
          </p:cNvSpPr>
          <p:nvPr>
            <p:ph type="body" sz="quarter" idx="17"/>
          </p:nvPr>
        </p:nvSpPr>
        <p:spPr>
          <a:xfrm>
            <a:off x="6512984" y="2335214"/>
            <a:ext cx="5323277" cy="4137025"/>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0232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ue Bar - 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81449" y="1460938"/>
            <a:ext cx="5364480" cy="4572000"/>
          </a:xfrm>
          <a:noFill/>
          <a:ln w="9525">
            <a:noFill/>
            <a:miter lim="800000"/>
            <a:headEnd/>
            <a:tailEnd/>
          </a:ln>
        </p:spPr>
        <p:txBody>
          <a:bodyPr vert="horz" wrap="square" lIns="91440" tIns="45720" rIns="91440" bIns="45720" numCol="1" anchor="t" anchorCtr="0" compatLnSpc="1">
            <a:prstTxWarp prst="textNoShape">
              <a:avLst/>
            </a:prstTxWarp>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hasCustomPrompt="1"/>
          </p:nvPr>
        </p:nvSpPr>
        <p:spPr>
          <a:xfrm>
            <a:off x="6361549" y="1460938"/>
            <a:ext cx="5364480" cy="4572000"/>
          </a:xfrm>
          <a:noFill/>
          <a:ln w="9525">
            <a:noFill/>
            <a:miter lim="800000"/>
            <a:headEnd/>
            <a:tailEnd/>
          </a:ln>
        </p:spPr>
        <p:txBody>
          <a:bodyPr vert="horz" wrap="square" lIns="91440" tIns="45720" rIns="91440" bIns="45720" numCol="1" anchor="t" anchorCtr="0" compatLnSpc="1">
            <a:prstTxWarp prst="textNoShape">
              <a:avLst/>
            </a:prstTxWarp>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bwMode="auto">
          <a:xfrm>
            <a:off x="3" y="0"/>
            <a:ext cx="12211487" cy="1158240"/>
          </a:xfrm>
          <a:prstGeom prst="rect">
            <a:avLst/>
          </a:prstGeom>
          <a:solidFill>
            <a:schemeClr val="accent4"/>
          </a:solidFill>
          <a:ln w="9525">
            <a:noFill/>
            <a:round/>
            <a:headEnd/>
            <a:tailEnd/>
          </a:ln>
        </p:spPr>
        <p:txBody>
          <a:bodyPr wrap="none" rtlCol="0" anchor="ctr"/>
          <a:lstStyle>
            <a:defPPr>
              <a:defRPr lang="en-US"/>
            </a:defPPr>
            <a:lvl1pPr algn="ctr" rtl="0" eaLnBrk="0" fontAlgn="base" hangingPunct="0">
              <a:spcBef>
                <a:spcPct val="0"/>
              </a:spcBef>
              <a:spcAft>
                <a:spcPct val="0"/>
              </a:spcAft>
              <a:defRPr sz="1400" b="1" kern="1200">
                <a:solidFill>
                  <a:schemeClr val="tx1"/>
                </a:solidFill>
                <a:latin typeface="Arial Narrow" pitchFamily="34" charset="0"/>
                <a:ea typeface="+mn-ea"/>
                <a:cs typeface="+mn-cs"/>
              </a:defRPr>
            </a:lvl1pPr>
            <a:lvl2pPr marL="457200" algn="ctr" rtl="0" eaLnBrk="0" fontAlgn="base" hangingPunct="0">
              <a:spcBef>
                <a:spcPct val="0"/>
              </a:spcBef>
              <a:spcAft>
                <a:spcPct val="0"/>
              </a:spcAft>
              <a:defRPr sz="1400" b="1" kern="1200">
                <a:solidFill>
                  <a:schemeClr val="tx1"/>
                </a:solidFill>
                <a:latin typeface="Arial Narrow" pitchFamily="34" charset="0"/>
                <a:ea typeface="+mn-ea"/>
                <a:cs typeface="+mn-cs"/>
              </a:defRPr>
            </a:lvl2pPr>
            <a:lvl3pPr marL="914400" algn="ctr" rtl="0" eaLnBrk="0" fontAlgn="base" hangingPunct="0">
              <a:spcBef>
                <a:spcPct val="0"/>
              </a:spcBef>
              <a:spcAft>
                <a:spcPct val="0"/>
              </a:spcAft>
              <a:defRPr sz="1400" b="1" kern="1200">
                <a:solidFill>
                  <a:schemeClr val="tx1"/>
                </a:solidFill>
                <a:latin typeface="Arial Narrow" pitchFamily="34" charset="0"/>
                <a:ea typeface="+mn-ea"/>
                <a:cs typeface="+mn-cs"/>
              </a:defRPr>
            </a:lvl3pPr>
            <a:lvl4pPr marL="1371600" algn="ctr" rtl="0" eaLnBrk="0" fontAlgn="base" hangingPunct="0">
              <a:spcBef>
                <a:spcPct val="0"/>
              </a:spcBef>
              <a:spcAft>
                <a:spcPct val="0"/>
              </a:spcAft>
              <a:defRPr sz="1400" b="1" kern="1200">
                <a:solidFill>
                  <a:schemeClr val="tx1"/>
                </a:solidFill>
                <a:latin typeface="Arial Narrow" pitchFamily="34" charset="0"/>
                <a:ea typeface="+mn-ea"/>
                <a:cs typeface="+mn-cs"/>
              </a:defRPr>
            </a:lvl4pPr>
            <a:lvl5pPr marL="1828800" algn="ctr" rtl="0" eaLnBrk="0" fontAlgn="base" hangingPunct="0">
              <a:spcBef>
                <a:spcPct val="0"/>
              </a:spcBef>
              <a:spcAft>
                <a:spcPct val="0"/>
              </a:spcAft>
              <a:defRPr sz="1400" b="1" kern="1200">
                <a:solidFill>
                  <a:schemeClr val="tx1"/>
                </a:solidFill>
                <a:latin typeface="Arial Narrow" pitchFamily="34" charset="0"/>
                <a:ea typeface="+mn-ea"/>
                <a:cs typeface="+mn-cs"/>
              </a:defRPr>
            </a:lvl5pPr>
            <a:lvl6pPr marL="2286000" algn="l" defTabSz="914400" rtl="0" eaLnBrk="1" latinLnBrk="0" hangingPunct="1">
              <a:defRPr sz="1400" b="1" kern="1200">
                <a:solidFill>
                  <a:schemeClr val="tx1"/>
                </a:solidFill>
                <a:latin typeface="Arial Narrow" pitchFamily="34" charset="0"/>
                <a:ea typeface="+mn-ea"/>
                <a:cs typeface="+mn-cs"/>
              </a:defRPr>
            </a:lvl6pPr>
            <a:lvl7pPr marL="2743200" algn="l" defTabSz="914400" rtl="0" eaLnBrk="1" latinLnBrk="0" hangingPunct="1">
              <a:defRPr sz="1400" b="1" kern="1200">
                <a:solidFill>
                  <a:schemeClr val="tx1"/>
                </a:solidFill>
                <a:latin typeface="Arial Narrow" pitchFamily="34" charset="0"/>
                <a:ea typeface="+mn-ea"/>
                <a:cs typeface="+mn-cs"/>
              </a:defRPr>
            </a:lvl7pPr>
            <a:lvl8pPr marL="3200400" algn="l" defTabSz="914400" rtl="0" eaLnBrk="1" latinLnBrk="0" hangingPunct="1">
              <a:defRPr sz="1400" b="1" kern="1200">
                <a:solidFill>
                  <a:schemeClr val="tx1"/>
                </a:solidFill>
                <a:latin typeface="Arial Narrow" pitchFamily="34" charset="0"/>
                <a:ea typeface="+mn-ea"/>
                <a:cs typeface="+mn-cs"/>
              </a:defRPr>
            </a:lvl8pPr>
            <a:lvl9pPr marL="3657600" algn="l" defTabSz="914400" rtl="0" eaLnBrk="1" latinLnBrk="0" hangingPunct="1">
              <a:defRPr sz="1400" b="1" kern="1200">
                <a:solidFill>
                  <a:schemeClr val="tx1"/>
                </a:solidFill>
                <a:latin typeface="Arial Narrow" pitchFamily="34" charset="0"/>
                <a:ea typeface="+mn-ea"/>
                <a:cs typeface="+mn-cs"/>
              </a:defRPr>
            </a:lvl9pPr>
          </a:lstStyle>
          <a:p>
            <a:r>
              <a:rPr lang="en-US" sz="1400" dirty="0">
                <a:solidFill>
                  <a:prstClr val="black"/>
                </a:solidFill>
                <a:latin typeface="Arial"/>
              </a:rPr>
              <a:t> </a:t>
            </a:r>
          </a:p>
        </p:txBody>
      </p:sp>
      <p:sp>
        <p:nvSpPr>
          <p:cNvPr id="2" name="Title 1"/>
          <p:cNvSpPr>
            <a:spLocks noGrp="1"/>
          </p:cNvSpPr>
          <p:nvPr>
            <p:ph type="title"/>
          </p:nvPr>
        </p:nvSpPr>
        <p:spPr/>
        <p:txBody>
          <a:bodyPr anchor="ctr"/>
          <a:lstStyle>
            <a:lvl1pPr>
              <a:defRPr>
                <a:solidFill>
                  <a:schemeClr val="bg1"/>
                </a:solidFill>
              </a:defRPr>
            </a:lvl1pPr>
          </a:lstStyle>
          <a:p>
            <a:r>
              <a:rPr lang="en-US"/>
              <a:t>Click to edit Master title style</a:t>
            </a:r>
          </a:p>
        </p:txBody>
      </p:sp>
    </p:spTree>
    <p:extLst>
      <p:ext uri="{BB962C8B-B14F-4D97-AF65-F5344CB8AC3E}">
        <p14:creationId xmlns:p14="http://schemas.microsoft.com/office/powerpoint/2010/main" val="2242637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Duo Blues">
    <p:spTree>
      <p:nvGrpSpPr>
        <p:cNvPr id="1" name=""/>
        <p:cNvGrpSpPr/>
        <p:nvPr/>
      </p:nvGrpSpPr>
      <p:grpSpPr>
        <a:xfrm>
          <a:off x="0" y="0"/>
          <a:ext cx="0" cy="0"/>
          <a:chOff x="0" y="0"/>
          <a:chExt cx="0" cy="0"/>
        </a:xfrm>
      </p:grpSpPr>
      <p:sp>
        <p:nvSpPr>
          <p:cNvPr id="3" name="Rectangle 2"/>
          <p:cNvSpPr/>
          <p:nvPr userDrawn="1"/>
        </p:nvSpPr>
        <p:spPr bwMode="white">
          <a:xfrm>
            <a:off x="0" y="-9398"/>
            <a:ext cx="6118577" cy="6867399"/>
          </a:xfrm>
          <a:prstGeom prst="rect">
            <a:avLst/>
          </a:prstGeom>
          <a:solidFill>
            <a:schemeClr val="accent1"/>
          </a:solidFill>
          <a:ln w="9525">
            <a:noFill/>
            <a:round/>
            <a:headEnd/>
            <a:tailEnd/>
          </a:ln>
        </p:spPr>
        <p:txBody>
          <a:bodyPr wrap="none" rtlCol="0" anchor="ctr"/>
          <a:lstStyle/>
          <a:p>
            <a:r>
              <a:rPr lang="en-US" sz="1800" dirty="0">
                <a:solidFill>
                  <a:prstClr val="black"/>
                </a:solidFill>
                <a:latin typeface="Arial"/>
              </a:rPr>
              <a:t> </a:t>
            </a:r>
          </a:p>
        </p:txBody>
      </p:sp>
      <p:sp>
        <p:nvSpPr>
          <p:cNvPr id="2" name="Rectangle 1"/>
          <p:cNvSpPr/>
          <p:nvPr userDrawn="1"/>
        </p:nvSpPr>
        <p:spPr bwMode="white">
          <a:xfrm>
            <a:off x="6118578" y="3"/>
            <a:ext cx="6101645" cy="6858001"/>
          </a:xfrm>
          <a:prstGeom prst="rect">
            <a:avLst/>
          </a:prstGeom>
          <a:solidFill>
            <a:srgbClr val="001C3A"/>
          </a:solidFill>
          <a:ln w="9525">
            <a:noFill/>
            <a:round/>
            <a:headEnd/>
            <a:tailEnd/>
          </a:ln>
        </p:spPr>
        <p:txBody>
          <a:bodyPr wrap="none" rtlCol="0" anchor="ctr"/>
          <a:lstStyle/>
          <a:p>
            <a:endParaRPr lang="en-US" sz="1800" dirty="0">
              <a:solidFill>
                <a:prstClr val="black"/>
              </a:solidFill>
              <a:latin typeface="Arial"/>
            </a:endParaRPr>
          </a:p>
        </p:txBody>
      </p:sp>
      <p:sp>
        <p:nvSpPr>
          <p:cNvPr id="21" name="Title 6"/>
          <p:cNvSpPr>
            <a:spLocks noGrp="1"/>
          </p:cNvSpPr>
          <p:nvPr>
            <p:ph type="title"/>
          </p:nvPr>
        </p:nvSpPr>
        <p:spPr>
          <a:xfrm>
            <a:off x="449180" y="327197"/>
            <a:ext cx="5213683" cy="950489"/>
          </a:xfrm>
        </p:spPr>
        <p:txBody>
          <a:bodyPr anchor="t" anchorCtr="0">
            <a:normAutofit/>
          </a:bodyPr>
          <a:lstStyle>
            <a:lvl1pPr marL="0" marR="0" indent="0" algn="l" defTabSz="914400" rtl="0" eaLnBrk="1" fontAlgn="base" latinLnBrk="0" hangingPunct="1">
              <a:lnSpc>
                <a:spcPct val="90000"/>
              </a:lnSpc>
              <a:spcBef>
                <a:spcPct val="0"/>
              </a:spcBef>
              <a:spcAft>
                <a:spcPct val="0"/>
              </a:spcAft>
              <a:buClrTx/>
              <a:buSzTx/>
              <a:buFontTx/>
              <a:buNone/>
              <a:tabLst/>
              <a:defRPr lang="en-US" sz="2400" b="1" dirty="0">
                <a:solidFill>
                  <a:schemeClr val="accent1">
                    <a:lumMod val="40000"/>
                    <a:lumOff val="60000"/>
                  </a:schemeClr>
                </a:solidFill>
                <a:latin typeface="Arial" panose="020B0604020202020204" pitchFamily="34" charset="0"/>
                <a:ea typeface="+mj-ea"/>
                <a:cs typeface="+mj-cs"/>
              </a:defRPr>
            </a:lvl1pPr>
          </a:lstStyle>
          <a:p>
            <a:pPr lvl="0">
              <a:lnSpc>
                <a:spcPct val="90000"/>
              </a:lnSpc>
              <a:spcBef>
                <a:spcPct val="0"/>
              </a:spcBef>
            </a:pPr>
            <a:endParaRPr lang="en-US"/>
          </a:p>
        </p:txBody>
      </p:sp>
      <p:sp>
        <p:nvSpPr>
          <p:cNvPr id="24" name="Text Placeholder 9"/>
          <p:cNvSpPr>
            <a:spLocks noGrp="1"/>
          </p:cNvSpPr>
          <p:nvPr>
            <p:ph type="body" sz="quarter" idx="14"/>
          </p:nvPr>
        </p:nvSpPr>
        <p:spPr>
          <a:xfrm>
            <a:off x="6616458" y="327198"/>
            <a:ext cx="5174489" cy="950913"/>
          </a:xfrm>
        </p:spPr>
        <p:txBody>
          <a:bodyPr anchor="t" anchorCtr="0"/>
          <a:lstStyle>
            <a:lvl1pPr>
              <a:defRPr lang="en-US" sz="2400" b="1">
                <a:solidFill>
                  <a:schemeClr val="accent1">
                    <a:lumMod val="40000"/>
                    <a:lumOff val="60000"/>
                  </a:schemeClr>
                </a:solidFill>
                <a:latin typeface="Arial" panose="020B0604020202020204" pitchFamily="34" charset="0"/>
                <a:ea typeface="+mj-ea"/>
                <a:cs typeface="+mj-cs"/>
              </a:defRPr>
            </a:lvl1pPr>
          </a:lstStyle>
          <a:p>
            <a:endParaRPr lang="en-US"/>
          </a:p>
        </p:txBody>
      </p:sp>
      <p:sp>
        <p:nvSpPr>
          <p:cNvPr id="6" name="Text Placeholder 5"/>
          <p:cNvSpPr>
            <a:spLocks noGrp="1"/>
          </p:cNvSpPr>
          <p:nvPr>
            <p:ph type="body" sz="quarter" idx="15"/>
          </p:nvPr>
        </p:nvSpPr>
        <p:spPr>
          <a:xfrm>
            <a:off x="449180" y="1438276"/>
            <a:ext cx="5212904" cy="5070475"/>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5"/>
          <p:cNvSpPr>
            <a:spLocks noGrp="1"/>
          </p:cNvSpPr>
          <p:nvPr>
            <p:ph type="body" sz="quarter" idx="16"/>
          </p:nvPr>
        </p:nvSpPr>
        <p:spPr>
          <a:xfrm>
            <a:off x="6584563" y="1438276"/>
            <a:ext cx="5212904" cy="5070475"/>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42232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Speaker Right">
    <p:spTree>
      <p:nvGrpSpPr>
        <p:cNvPr id="1" name=""/>
        <p:cNvGrpSpPr/>
        <p:nvPr/>
      </p:nvGrpSpPr>
      <p:grpSpPr>
        <a:xfrm>
          <a:off x="0" y="0"/>
          <a:ext cx="0" cy="0"/>
          <a:chOff x="0" y="0"/>
          <a:chExt cx="0" cy="0"/>
        </a:xfrm>
      </p:grpSpPr>
      <p:sp>
        <p:nvSpPr>
          <p:cNvPr id="3" name="Rectangle 2"/>
          <p:cNvSpPr>
            <a:spLocks noChangeArrowheads="1"/>
          </p:cNvSpPr>
          <p:nvPr userDrawn="1"/>
        </p:nvSpPr>
        <p:spPr bwMode="white">
          <a:xfrm>
            <a:off x="6096001" y="0"/>
            <a:ext cx="6096001" cy="6858000"/>
          </a:xfrm>
          <a:prstGeom prst="rect">
            <a:avLst/>
          </a:prstGeom>
          <a:solidFill>
            <a:srgbClr val="001C3A"/>
          </a:solidFill>
          <a:ln w="9525">
            <a:solidFill>
              <a:srgbClr val="001C3A"/>
            </a:solidFill>
            <a:miter lim="800000"/>
            <a:headEnd/>
            <a:tailEnd/>
          </a:ln>
        </p:spPr>
        <p:txBody>
          <a:bodyPr wrap="none" anchor="ctr"/>
          <a:lstStyle/>
          <a:p>
            <a:endParaRPr lang="en-US" sz="1800" dirty="0">
              <a:latin typeface="Arial" panose="020B0604020202020204" pitchFamily="34" charset="0"/>
            </a:endParaRPr>
          </a:p>
        </p:txBody>
      </p:sp>
      <p:sp>
        <p:nvSpPr>
          <p:cNvPr id="8" name="Picture Placeholder 7"/>
          <p:cNvSpPr>
            <a:spLocks noGrp="1"/>
          </p:cNvSpPr>
          <p:nvPr>
            <p:ph type="pic" sz="quarter" idx="10" hasCustomPrompt="1"/>
          </p:nvPr>
        </p:nvSpPr>
        <p:spPr bwMode="black">
          <a:xfrm>
            <a:off x="7044267" y="1104900"/>
            <a:ext cx="3539067" cy="2654300"/>
          </a:xfrm>
        </p:spPr>
        <p:txBody>
          <a:bodyPr anchor="ctr"/>
          <a:lstStyle>
            <a:lvl1pPr algn="ctr">
              <a:buNone/>
              <a:defRPr baseline="0">
                <a:solidFill>
                  <a:schemeClr val="bg1"/>
                </a:solidFill>
              </a:defRPr>
            </a:lvl1pPr>
          </a:lstStyle>
          <a:p>
            <a:r>
              <a:rPr lang="en-US" dirty="0"/>
              <a:t>Speaker Headshot</a:t>
            </a:r>
          </a:p>
        </p:txBody>
      </p:sp>
      <p:sp>
        <p:nvSpPr>
          <p:cNvPr id="12" name="Text Placeholder 11"/>
          <p:cNvSpPr>
            <a:spLocks noGrp="1"/>
          </p:cNvSpPr>
          <p:nvPr>
            <p:ph type="body" sz="quarter" idx="11" hasCustomPrompt="1"/>
          </p:nvPr>
        </p:nvSpPr>
        <p:spPr bwMode="black">
          <a:xfrm>
            <a:off x="7044267" y="3975100"/>
            <a:ext cx="4639733" cy="711200"/>
          </a:xfrm>
        </p:spPr>
        <p:txBody>
          <a:bodyPr wrap="square" lIns="0" tIns="0" rIns="0" bIns="0">
            <a:noAutofit/>
          </a:bodyPr>
          <a:lstStyle>
            <a:lvl1pPr marL="0" indent="0">
              <a:buNone/>
              <a:defRPr sz="3600" b="1" baseline="0">
                <a:solidFill>
                  <a:schemeClr val="bg1"/>
                </a:solidFill>
              </a:defRPr>
            </a:lvl1pPr>
            <a:lvl2pPr>
              <a:buNone/>
              <a:defRPr sz="2000">
                <a:solidFill>
                  <a:schemeClr val="bg1"/>
                </a:solidFill>
              </a:defRPr>
            </a:lvl2pPr>
            <a:lvl3pPr>
              <a:buNone/>
              <a:defRPr sz="1800">
                <a:solidFill>
                  <a:schemeClr val="bg1"/>
                </a:solidFill>
              </a:defRPr>
            </a:lvl3pPr>
            <a:lvl4pPr>
              <a:buNone/>
              <a:defRPr sz="1800">
                <a:solidFill>
                  <a:schemeClr val="bg1"/>
                </a:solidFill>
              </a:defRPr>
            </a:lvl4pPr>
            <a:lvl5pPr>
              <a:buNone/>
              <a:defRPr sz="1800">
                <a:solidFill>
                  <a:schemeClr val="bg1"/>
                </a:solidFill>
              </a:defRPr>
            </a:lvl5pPr>
          </a:lstStyle>
          <a:p>
            <a:pPr lvl="0"/>
            <a:r>
              <a:rPr lang="en-US"/>
              <a:t>Speaker Name</a:t>
            </a:r>
          </a:p>
        </p:txBody>
      </p:sp>
      <p:sp>
        <p:nvSpPr>
          <p:cNvPr id="14" name="Text Placeholder 13"/>
          <p:cNvSpPr>
            <a:spLocks noGrp="1"/>
          </p:cNvSpPr>
          <p:nvPr>
            <p:ph type="body" sz="quarter" idx="12" hasCustomPrompt="1"/>
          </p:nvPr>
        </p:nvSpPr>
        <p:spPr bwMode="black">
          <a:xfrm>
            <a:off x="7044267" y="4724400"/>
            <a:ext cx="3843867" cy="990600"/>
          </a:xfrm>
        </p:spPr>
        <p:txBody>
          <a:bodyPr lIns="0"/>
          <a:lstStyle>
            <a:lvl1pPr marL="0" indent="0">
              <a:buNone/>
              <a:defRPr sz="2400">
                <a:solidFill>
                  <a:schemeClr val="bg1"/>
                </a:solidFill>
              </a:defRPr>
            </a:lvl1pPr>
          </a:lstStyle>
          <a:p>
            <a:pPr lvl="0"/>
            <a:r>
              <a:rPr lang="en-GB" sz="2200" b="0">
                <a:solidFill>
                  <a:schemeClr val="bg1"/>
                </a:solidFill>
              </a:rPr>
              <a:t>Title</a:t>
            </a:r>
            <a:endParaRPr lang="en-US"/>
          </a:p>
        </p:txBody>
      </p:sp>
      <p:sp>
        <p:nvSpPr>
          <p:cNvPr id="16" name="Picture Placeholder 15"/>
          <p:cNvSpPr>
            <a:spLocks noGrp="1"/>
          </p:cNvSpPr>
          <p:nvPr>
            <p:ph type="pic" sz="quarter" idx="13" hasCustomPrompt="1"/>
          </p:nvPr>
        </p:nvSpPr>
        <p:spPr>
          <a:xfrm>
            <a:off x="999067" y="1930400"/>
            <a:ext cx="3996267" cy="2997200"/>
          </a:xfrm>
        </p:spPr>
        <p:txBody>
          <a:bodyPr anchor="ctr"/>
          <a:lstStyle>
            <a:lvl1pPr algn="ctr">
              <a:buNone/>
              <a:defRPr/>
            </a:lvl1pPr>
          </a:lstStyle>
          <a:p>
            <a:r>
              <a:rPr lang="en-US" dirty="0"/>
              <a:t>Logo</a:t>
            </a:r>
          </a:p>
        </p:txBody>
      </p:sp>
    </p:spTree>
    <p:extLst>
      <p:ext uri="{BB962C8B-B14F-4D97-AF65-F5344CB8AC3E}">
        <p14:creationId xmlns:p14="http://schemas.microsoft.com/office/powerpoint/2010/main" val="4205672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Speaker Left">
    <p:spTree>
      <p:nvGrpSpPr>
        <p:cNvPr id="1" name=""/>
        <p:cNvGrpSpPr/>
        <p:nvPr/>
      </p:nvGrpSpPr>
      <p:grpSpPr>
        <a:xfrm>
          <a:off x="0" y="0"/>
          <a:ext cx="0" cy="0"/>
          <a:chOff x="0" y="0"/>
          <a:chExt cx="0" cy="0"/>
        </a:xfrm>
      </p:grpSpPr>
      <p:sp>
        <p:nvSpPr>
          <p:cNvPr id="3" name="Rectangle 2"/>
          <p:cNvSpPr>
            <a:spLocks noChangeArrowheads="1"/>
          </p:cNvSpPr>
          <p:nvPr userDrawn="1"/>
        </p:nvSpPr>
        <p:spPr bwMode="white">
          <a:xfrm>
            <a:off x="1" y="0"/>
            <a:ext cx="6108833" cy="6858000"/>
          </a:xfrm>
          <a:prstGeom prst="rect">
            <a:avLst/>
          </a:prstGeom>
          <a:solidFill>
            <a:srgbClr val="001C3A"/>
          </a:solidFill>
          <a:ln w="9525">
            <a:solidFill>
              <a:srgbClr val="001C3A"/>
            </a:solidFill>
            <a:miter lim="800000"/>
            <a:headEnd/>
            <a:tailEnd/>
          </a:ln>
        </p:spPr>
        <p:txBody>
          <a:bodyPr wrap="none" anchor="ctr"/>
          <a:lstStyle/>
          <a:p>
            <a:endParaRPr lang="en-US" sz="1800" dirty="0">
              <a:latin typeface="Arial" panose="020B0604020202020204" pitchFamily="34" charset="0"/>
            </a:endParaRPr>
          </a:p>
        </p:txBody>
      </p:sp>
      <p:sp>
        <p:nvSpPr>
          <p:cNvPr id="8" name="Picture Placeholder 7"/>
          <p:cNvSpPr>
            <a:spLocks noGrp="1"/>
          </p:cNvSpPr>
          <p:nvPr>
            <p:ph type="pic" sz="quarter" idx="10" hasCustomPrompt="1"/>
          </p:nvPr>
        </p:nvSpPr>
        <p:spPr bwMode="black">
          <a:xfrm>
            <a:off x="930888" y="1104900"/>
            <a:ext cx="3539067" cy="2654300"/>
          </a:xfrm>
        </p:spPr>
        <p:txBody>
          <a:bodyPr anchor="ctr"/>
          <a:lstStyle>
            <a:lvl1pPr algn="ctr">
              <a:buNone/>
              <a:defRPr baseline="0">
                <a:solidFill>
                  <a:schemeClr val="bg1"/>
                </a:solidFill>
              </a:defRPr>
            </a:lvl1pPr>
          </a:lstStyle>
          <a:p>
            <a:r>
              <a:rPr lang="en-US" dirty="0"/>
              <a:t>Speaker Headshot</a:t>
            </a:r>
          </a:p>
        </p:txBody>
      </p:sp>
      <p:sp>
        <p:nvSpPr>
          <p:cNvPr id="12" name="Text Placeholder 11"/>
          <p:cNvSpPr>
            <a:spLocks noGrp="1"/>
          </p:cNvSpPr>
          <p:nvPr>
            <p:ph type="body" sz="quarter" idx="11" hasCustomPrompt="1"/>
          </p:nvPr>
        </p:nvSpPr>
        <p:spPr bwMode="black">
          <a:xfrm>
            <a:off x="930888" y="3975100"/>
            <a:ext cx="4639733" cy="711200"/>
          </a:xfrm>
        </p:spPr>
        <p:txBody>
          <a:bodyPr wrap="square" lIns="0" tIns="0" rIns="0" bIns="0">
            <a:noAutofit/>
          </a:bodyPr>
          <a:lstStyle>
            <a:lvl1pPr marL="0" indent="0">
              <a:buNone/>
              <a:defRPr sz="3600" b="1" baseline="0">
                <a:solidFill>
                  <a:schemeClr val="bg1"/>
                </a:solidFill>
              </a:defRPr>
            </a:lvl1pPr>
            <a:lvl2pPr>
              <a:buNone/>
              <a:defRPr sz="2000">
                <a:solidFill>
                  <a:schemeClr val="bg1"/>
                </a:solidFill>
              </a:defRPr>
            </a:lvl2pPr>
            <a:lvl3pPr>
              <a:buNone/>
              <a:defRPr sz="1800">
                <a:solidFill>
                  <a:schemeClr val="bg1"/>
                </a:solidFill>
              </a:defRPr>
            </a:lvl3pPr>
            <a:lvl4pPr>
              <a:buNone/>
              <a:defRPr sz="1800">
                <a:solidFill>
                  <a:schemeClr val="bg1"/>
                </a:solidFill>
              </a:defRPr>
            </a:lvl4pPr>
            <a:lvl5pPr>
              <a:buNone/>
              <a:defRPr sz="1800">
                <a:solidFill>
                  <a:schemeClr val="bg1"/>
                </a:solidFill>
              </a:defRPr>
            </a:lvl5pPr>
          </a:lstStyle>
          <a:p>
            <a:pPr lvl="0"/>
            <a:r>
              <a:rPr lang="en-US"/>
              <a:t>Speaker Name</a:t>
            </a:r>
          </a:p>
        </p:txBody>
      </p:sp>
      <p:sp>
        <p:nvSpPr>
          <p:cNvPr id="14" name="Text Placeholder 13"/>
          <p:cNvSpPr>
            <a:spLocks noGrp="1"/>
          </p:cNvSpPr>
          <p:nvPr>
            <p:ph type="body" sz="quarter" idx="12" hasCustomPrompt="1"/>
          </p:nvPr>
        </p:nvSpPr>
        <p:spPr bwMode="black">
          <a:xfrm>
            <a:off x="930888" y="4724400"/>
            <a:ext cx="3843867" cy="990600"/>
          </a:xfrm>
        </p:spPr>
        <p:txBody>
          <a:bodyPr lIns="0"/>
          <a:lstStyle>
            <a:lvl1pPr marL="0" indent="0">
              <a:buNone/>
              <a:defRPr sz="2000">
                <a:solidFill>
                  <a:schemeClr val="bg1"/>
                </a:solidFill>
              </a:defRPr>
            </a:lvl1pPr>
          </a:lstStyle>
          <a:p>
            <a:pPr lvl="0"/>
            <a:r>
              <a:rPr lang="en-GB" sz="2200" b="0">
                <a:solidFill>
                  <a:schemeClr val="bg1"/>
                </a:solidFill>
              </a:rPr>
              <a:t>Title</a:t>
            </a:r>
            <a:endParaRPr lang="en-US"/>
          </a:p>
        </p:txBody>
      </p:sp>
      <p:sp>
        <p:nvSpPr>
          <p:cNvPr id="16" name="Picture Placeholder 15"/>
          <p:cNvSpPr>
            <a:spLocks noGrp="1"/>
          </p:cNvSpPr>
          <p:nvPr>
            <p:ph type="pic" sz="quarter" idx="13" hasCustomPrompt="1"/>
          </p:nvPr>
        </p:nvSpPr>
        <p:spPr>
          <a:xfrm>
            <a:off x="7224159" y="1930400"/>
            <a:ext cx="3996267" cy="2997200"/>
          </a:xfrm>
        </p:spPr>
        <p:txBody>
          <a:bodyPr anchor="ctr"/>
          <a:lstStyle>
            <a:lvl1pPr algn="ctr">
              <a:buNone/>
              <a:defRPr/>
            </a:lvl1pPr>
          </a:lstStyle>
          <a:p>
            <a:r>
              <a:rPr lang="en-US" dirty="0"/>
              <a:t>Logo</a:t>
            </a:r>
          </a:p>
        </p:txBody>
      </p:sp>
    </p:spTree>
    <p:extLst>
      <p:ext uri="{BB962C8B-B14F-4D97-AF65-F5344CB8AC3E}">
        <p14:creationId xmlns:p14="http://schemas.microsoft.com/office/powerpoint/2010/main" val="2238876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9_Title Only">
    <p:spTree>
      <p:nvGrpSpPr>
        <p:cNvPr id="1" name=""/>
        <p:cNvGrpSpPr/>
        <p:nvPr/>
      </p:nvGrpSpPr>
      <p:grpSpPr>
        <a:xfrm>
          <a:off x="0" y="0"/>
          <a:ext cx="0" cy="0"/>
          <a:chOff x="0" y="0"/>
          <a:chExt cx="0" cy="0"/>
        </a:xfrm>
      </p:grpSpPr>
      <p:sp>
        <p:nvSpPr>
          <p:cNvPr id="2" name="Title 1"/>
          <p:cNvSpPr>
            <a:spLocks noGrp="1"/>
          </p:cNvSpPr>
          <p:nvPr>
            <p:ph type="title"/>
          </p:nvPr>
        </p:nvSpPr>
        <p:spPr>
          <a:xfrm>
            <a:off x="411412" y="139186"/>
            <a:ext cx="11369176" cy="517652"/>
          </a:xfrm>
        </p:spPr>
        <p:txBody>
          <a:bodyPr anchor="t">
            <a:normAutofit/>
          </a:bodyPr>
          <a:lstStyle>
            <a:lvl1pPr>
              <a:lnSpc>
                <a:spcPct val="90000"/>
              </a:lnSpc>
              <a:defRPr sz="2200"/>
            </a:lvl1pPr>
          </a:lstStyle>
          <a:p>
            <a:r>
              <a:rPr lang="en-US"/>
              <a:t>Click to edit Master title style</a:t>
            </a:r>
          </a:p>
        </p:txBody>
      </p:sp>
    </p:spTree>
    <p:extLst>
      <p:ext uri="{BB962C8B-B14F-4D97-AF65-F5344CB8AC3E}">
        <p14:creationId xmlns:p14="http://schemas.microsoft.com/office/powerpoint/2010/main" val="3213765509"/>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1_Thank you">
    <p:bg>
      <p:bgPr>
        <a:solidFill>
          <a:srgbClr val="732281"/>
        </a:solidFill>
        <a:effectLst/>
      </p:bgPr>
    </p:bg>
    <p:spTree>
      <p:nvGrpSpPr>
        <p:cNvPr id="1" name=""/>
        <p:cNvGrpSpPr/>
        <p:nvPr/>
      </p:nvGrpSpPr>
      <p:grpSpPr>
        <a:xfrm>
          <a:off x="0" y="0"/>
          <a:ext cx="0" cy="0"/>
          <a:chOff x="0" y="0"/>
          <a:chExt cx="0" cy="0"/>
        </a:xfrm>
      </p:grpSpPr>
      <p:sp>
        <p:nvSpPr>
          <p:cNvPr id="3" name="Footer Placeholder 4"/>
          <p:cNvSpPr>
            <a:spLocks noGrp="1"/>
          </p:cNvSpPr>
          <p:nvPr>
            <p:ph type="ftr" sz="quarter" idx="11"/>
          </p:nvPr>
        </p:nvSpPr>
        <p:spPr/>
        <p:txBody>
          <a:bodyPr/>
          <a:lstStyle>
            <a:lvl1pPr>
              <a:defRPr/>
            </a:lvl1pPr>
          </a:lstStyle>
          <a:p>
            <a:pPr>
              <a:defRPr/>
            </a:pPr>
            <a:endParaRPr lang="en-GB" noProof="0" dirty="0">
              <a:solidFill>
                <a:prstClr val="black">
                  <a:tint val="75000"/>
                </a:prstClr>
              </a:solidFill>
            </a:endParaRPr>
          </a:p>
        </p:txBody>
      </p:sp>
      <p:sp>
        <p:nvSpPr>
          <p:cNvPr id="4" name="Slide Number Placeholder 5"/>
          <p:cNvSpPr>
            <a:spLocks noGrp="1"/>
          </p:cNvSpPr>
          <p:nvPr>
            <p:ph type="sldNum" sz="quarter" idx="12"/>
          </p:nvPr>
        </p:nvSpPr>
        <p:spPr>
          <a:xfrm>
            <a:off x="9155043" y="6366298"/>
            <a:ext cx="2844800" cy="365125"/>
          </a:xfrm>
          <a:prstGeom prst="rect">
            <a:avLst/>
          </a:prstGeom>
        </p:spPr>
        <p:txBody>
          <a:bodyPr/>
          <a:lstStyle>
            <a:lvl1pPr>
              <a:defRPr/>
            </a:lvl1pPr>
          </a:lstStyle>
          <a:p>
            <a:pPr>
              <a:defRPr/>
            </a:pPr>
            <a:fld id="{4A5B4483-0E80-42EA-85F3-DAF648343DD2}" type="slidenum">
              <a:rPr lang="en-GB" noProof="0" smtClean="0">
                <a:solidFill>
                  <a:prstClr val="black">
                    <a:tint val="75000"/>
                  </a:prstClr>
                </a:solidFill>
              </a:rPr>
              <a:pPr>
                <a:defRPr/>
              </a:pPr>
              <a:t>‹#›</a:t>
            </a:fld>
            <a:endParaRPr lang="en-GB" noProof="0" dirty="0">
              <a:solidFill>
                <a:prstClr val="black">
                  <a:tint val="75000"/>
                </a:prstClr>
              </a:solidFill>
            </a:endParaRPr>
          </a:p>
        </p:txBody>
      </p:sp>
    </p:spTree>
    <p:extLst>
      <p:ext uri="{BB962C8B-B14F-4D97-AF65-F5344CB8AC3E}">
        <p14:creationId xmlns:p14="http://schemas.microsoft.com/office/powerpoint/2010/main" val="2311106349"/>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userDrawn="1">
  <p:cSld name="2_Two Content">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619171" y="1191403"/>
            <a:ext cx="5432129" cy="4968000"/>
          </a:xfrm>
        </p:spPr>
        <p:txBody>
          <a:bodyPr vert="horz"/>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6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4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Montserrat" panose="00000500000000000000" pitchFamily="2"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grpSp>
        <p:nvGrpSpPr>
          <p:cNvPr id="4" name="Graphic 70">
            <a:extLst>
              <a:ext uri="{FF2B5EF4-FFF2-40B4-BE49-F238E27FC236}">
                <a16:creationId xmlns:a16="http://schemas.microsoft.com/office/drawing/2014/main" id="{93CE1382-9264-EBC5-9961-D1407FE0C393}"/>
              </a:ext>
            </a:extLst>
          </p:cNvPr>
          <p:cNvGrpSpPr/>
          <p:nvPr userDrawn="1"/>
        </p:nvGrpSpPr>
        <p:grpSpPr>
          <a:xfrm rot="900000">
            <a:off x="5817899" y="-1030133"/>
            <a:ext cx="7493396" cy="9083155"/>
            <a:chOff x="4939567" y="-1171087"/>
            <a:chExt cx="8436520" cy="10196672"/>
          </a:xfrm>
          <a:noFill/>
        </p:grpSpPr>
        <p:sp>
          <p:nvSpPr>
            <p:cNvPr id="5" name="Freeform: Shape 4">
              <a:extLst>
                <a:ext uri="{FF2B5EF4-FFF2-40B4-BE49-F238E27FC236}">
                  <a16:creationId xmlns:a16="http://schemas.microsoft.com/office/drawing/2014/main" id="{2214B552-4EAB-7854-663A-EE1C50AB19C9}"/>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6" name="Freeform: Shape 5">
              <a:extLst>
                <a:ext uri="{FF2B5EF4-FFF2-40B4-BE49-F238E27FC236}">
                  <a16:creationId xmlns:a16="http://schemas.microsoft.com/office/drawing/2014/main" id="{4DC2CBBD-3845-0F69-8661-2AE3D8BA559C}"/>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C8D03BC9-E5C8-B3A2-A3E4-0CDAE029C8DF}"/>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8415128E-7CB7-5F9F-4A8C-DEA41295598D}"/>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3072710E-32E7-D04B-7DF8-5264A61BB633}"/>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68B1F7FE-2B8B-0819-2515-739AFDBC8638}"/>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ED6587D2-9B93-1266-EFC9-264A9D3806C0}"/>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72A9ECFA-2BB8-4996-65E7-C62F76E93A84}"/>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E7380B2C-4FC1-BF1F-9891-12F0BEDE2D68}"/>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4EC94799-5326-F602-896E-4034E3A8D6FA}"/>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5FE399D1-A688-751A-5C23-68CC1BB996EC}"/>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774EB028-6713-C75E-6327-6A3CFAC4BB90}"/>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437412A4-524A-C910-1DB1-EF5DFAF8CC28}"/>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01CC2055-BC0E-624E-17D3-16CC566FE8DF}"/>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F04EF5A4-3947-DC49-998F-670CEF3D5969}"/>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6DBAFBAF-FEA6-8225-C161-4BF6FD9738E4}"/>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8B866E2E-0893-261F-0472-968C7204D637}"/>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BAD41283-BC13-228E-DB05-EE6D8F886F78}"/>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B682B755-224F-79B9-197D-AFC66EE4819A}"/>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E80722F8-6BED-EFC8-8978-34A0AB05F5C4}"/>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4B7D4EAC-15DA-BEE9-5D64-46FC5C79F2CA}"/>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53081765-9595-5970-D62D-820CBBBD4998}"/>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sp>
        <p:nvSpPr>
          <p:cNvPr id="40" name="Content Placeholder 7">
            <a:extLst>
              <a:ext uri="{FF2B5EF4-FFF2-40B4-BE49-F238E27FC236}">
                <a16:creationId xmlns:a16="http://schemas.microsoft.com/office/drawing/2014/main" id="{C3E61F25-6E82-C52E-B939-6FD4391861B7}"/>
              </a:ext>
            </a:extLst>
          </p:cNvPr>
          <p:cNvSpPr>
            <a:spLocks noGrp="1"/>
          </p:cNvSpPr>
          <p:nvPr>
            <p:ph sz="quarter" idx="13"/>
          </p:nvPr>
        </p:nvSpPr>
        <p:spPr>
          <a:xfrm>
            <a:off x="6072332" y="1192502"/>
            <a:ext cx="5432129" cy="4968000"/>
          </a:xfrm>
        </p:spPr>
        <p:txBody>
          <a:bodyPr vert="horz"/>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6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4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Montserrat" panose="00000500000000000000" pitchFamily="2"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pic>
        <p:nvPicPr>
          <p:cNvPr id="3" name="Google Shape;20;p2">
            <a:extLst>
              <a:ext uri="{FF2B5EF4-FFF2-40B4-BE49-F238E27FC236}">
                <a16:creationId xmlns:a16="http://schemas.microsoft.com/office/drawing/2014/main" id="{3D70081D-9B92-7401-8CE4-30F5518C1B25}"/>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cxnSp>
        <p:nvCxnSpPr>
          <p:cNvPr id="12" name="Straight Connector 11">
            <a:extLst>
              <a:ext uri="{FF2B5EF4-FFF2-40B4-BE49-F238E27FC236}">
                <a16:creationId xmlns:a16="http://schemas.microsoft.com/office/drawing/2014/main" id="{D27622A1-D6BF-00AD-0D94-3851A419B41F}"/>
              </a:ext>
            </a:extLst>
          </p:cNvPr>
          <p:cNvCxnSpPr>
            <a:cxnSpLocks/>
          </p:cNvCxnSpPr>
          <p:nvPr userDrawn="1"/>
        </p:nvCxnSpPr>
        <p:spPr>
          <a:xfrm>
            <a:off x="607741" y="398591"/>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sp>
        <p:nvSpPr>
          <p:cNvPr id="13" name="Title Placeholder 21">
            <a:extLst>
              <a:ext uri="{FF2B5EF4-FFF2-40B4-BE49-F238E27FC236}">
                <a16:creationId xmlns:a16="http://schemas.microsoft.com/office/drawing/2014/main" id="{5F730008-2D35-FA3A-3A45-1E01114DAEC9}"/>
              </a:ext>
            </a:extLst>
          </p:cNvPr>
          <p:cNvSpPr>
            <a:spLocks noGrp="1"/>
          </p:cNvSpPr>
          <p:nvPr>
            <p:ph type="title"/>
          </p:nvPr>
        </p:nvSpPr>
        <p:spPr>
          <a:xfrm>
            <a:off x="720001" y="398591"/>
            <a:ext cx="10864258" cy="311742"/>
          </a:xfrm>
          <a:prstGeom prst="rect">
            <a:avLst/>
          </a:prstGeom>
          <a:noFill/>
        </p:spPr>
        <p:txBody>
          <a:bodyPr bIns="91440" anchor="ctr" anchorCtr="0">
            <a:normAutofit/>
          </a:bodyPr>
          <a:lstStyle>
            <a:lvl1pPr>
              <a:defRPr b="1" cap="all" baseline="0"/>
            </a:lvl1pPr>
          </a:lstStyle>
          <a:p>
            <a:r>
              <a:rPr kumimoji="0" lang="en-GB"/>
              <a:t>Click to edit Master title style</a:t>
            </a:r>
            <a:endParaRPr kumimoji="0" lang="en-US"/>
          </a:p>
        </p:txBody>
      </p:sp>
      <p:sp>
        <p:nvSpPr>
          <p:cNvPr id="14" name="Text Placeholder 10">
            <a:extLst>
              <a:ext uri="{FF2B5EF4-FFF2-40B4-BE49-F238E27FC236}">
                <a16:creationId xmlns:a16="http://schemas.microsoft.com/office/drawing/2014/main" id="{9BA0B8BE-B370-03E5-6997-054DB655BB84}"/>
              </a:ext>
            </a:extLst>
          </p:cNvPr>
          <p:cNvSpPr>
            <a:spLocks noGrp="1"/>
          </p:cNvSpPr>
          <p:nvPr>
            <p:ph type="body" sz="quarter" idx="10"/>
          </p:nvPr>
        </p:nvSpPr>
        <p:spPr>
          <a:xfrm>
            <a:off x="720001" y="756714"/>
            <a:ext cx="7661340" cy="311742"/>
          </a:xfrm>
        </p:spPr>
        <p:txBody>
          <a:bodyPr>
            <a:noAutofit/>
          </a:bodyPr>
          <a:lstStyle>
            <a:lvl1pPr marL="0" indent="0">
              <a:buNone/>
              <a:defRPr sz="1600">
                <a:solidFill>
                  <a:srgbClr val="000000"/>
                </a:solidFill>
              </a:defRPr>
            </a:lvl1pPr>
          </a:lstStyle>
          <a:p>
            <a:pPr lvl="0"/>
            <a:r>
              <a:rPr lang="en-US"/>
              <a:t>Click to edit Master text styles</a:t>
            </a:r>
          </a:p>
        </p:txBody>
      </p:sp>
    </p:spTree>
    <p:extLst>
      <p:ext uri="{BB962C8B-B14F-4D97-AF65-F5344CB8AC3E}">
        <p14:creationId xmlns:p14="http://schemas.microsoft.com/office/powerpoint/2010/main" val="1212464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619171" y="1191403"/>
            <a:ext cx="5432129" cy="4968000"/>
          </a:xfrm>
        </p:spPr>
        <p:txBody>
          <a:bodyPr vert="horz"/>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6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4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Montserrat" panose="00000500000000000000" pitchFamily="2"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cxnSp>
        <p:nvCxnSpPr>
          <p:cNvPr id="2" name="Straight Connector 1">
            <a:extLst>
              <a:ext uri="{FF2B5EF4-FFF2-40B4-BE49-F238E27FC236}">
                <a16:creationId xmlns:a16="http://schemas.microsoft.com/office/drawing/2014/main" id="{1A08A22E-E29E-AEAE-45A2-C5E90A50EDAC}"/>
              </a:ext>
            </a:extLst>
          </p:cNvPr>
          <p:cNvCxnSpPr>
            <a:cxnSpLocks/>
          </p:cNvCxnSpPr>
          <p:nvPr userDrawn="1"/>
        </p:nvCxnSpPr>
        <p:spPr>
          <a:xfrm>
            <a:off x="619171" y="412072"/>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grpSp>
        <p:nvGrpSpPr>
          <p:cNvPr id="4" name="Graphic 70">
            <a:extLst>
              <a:ext uri="{FF2B5EF4-FFF2-40B4-BE49-F238E27FC236}">
                <a16:creationId xmlns:a16="http://schemas.microsoft.com/office/drawing/2014/main" id="{93CE1382-9264-EBC5-9961-D1407FE0C393}"/>
              </a:ext>
            </a:extLst>
          </p:cNvPr>
          <p:cNvGrpSpPr/>
          <p:nvPr userDrawn="1"/>
        </p:nvGrpSpPr>
        <p:grpSpPr>
          <a:xfrm rot="900000">
            <a:off x="5817899" y="-1030133"/>
            <a:ext cx="7493396" cy="9083155"/>
            <a:chOff x="4939567" y="-1171087"/>
            <a:chExt cx="8436520" cy="10196672"/>
          </a:xfrm>
          <a:noFill/>
        </p:grpSpPr>
        <p:sp>
          <p:nvSpPr>
            <p:cNvPr id="5" name="Freeform: Shape 4">
              <a:extLst>
                <a:ext uri="{FF2B5EF4-FFF2-40B4-BE49-F238E27FC236}">
                  <a16:creationId xmlns:a16="http://schemas.microsoft.com/office/drawing/2014/main" id="{2214B552-4EAB-7854-663A-EE1C50AB19C9}"/>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6" name="Freeform: Shape 5">
              <a:extLst>
                <a:ext uri="{FF2B5EF4-FFF2-40B4-BE49-F238E27FC236}">
                  <a16:creationId xmlns:a16="http://schemas.microsoft.com/office/drawing/2014/main" id="{4DC2CBBD-3845-0F69-8661-2AE3D8BA559C}"/>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C8D03BC9-E5C8-B3A2-A3E4-0CDAE029C8DF}"/>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8415128E-7CB7-5F9F-4A8C-DEA41295598D}"/>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3072710E-32E7-D04B-7DF8-5264A61BB633}"/>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68B1F7FE-2B8B-0819-2515-739AFDBC8638}"/>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ED6587D2-9B93-1266-EFC9-264A9D3806C0}"/>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72A9ECFA-2BB8-4996-65E7-C62F76E93A84}"/>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E7380B2C-4FC1-BF1F-9891-12F0BEDE2D68}"/>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4EC94799-5326-F602-896E-4034E3A8D6FA}"/>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5FE399D1-A688-751A-5C23-68CC1BB996EC}"/>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774EB028-6713-C75E-6327-6A3CFAC4BB90}"/>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437412A4-524A-C910-1DB1-EF5DFAF8CC28}"/>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01CC2055-BC0E-624E-17D3-16CC566FE8DF}"/>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F04EF5A4-3947-DC49-998F-670CEF3D5969}"/>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6DBAFBAF-FEA6-8225-C161-4BF6FD9738E4}"/>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8B866E2E-0893-261F-0472-968C7204D637}"/>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BAD41283-BC13-228E-DB05-EE6D8F886F78}"/>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B682B755-224F-79B9-197D-AFC66EE4819A}"/>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E80722F8-6BED-EFC8-8978-34A0AB05F5C4}"/>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4B7D4EAC-15DA-BEE9-5D64-46FC5C79F2CA}"/>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53081765-9595-5970-D62D-820CBBBD4998}"/>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sp>
        <p:nvSpPr>
          <p:cNvPr id="38" name="Title Placeholder 21">
            <a:extLst>
              <a:ext uri="{FF2B5EF4-FFF2-40B4-BE49-F238E27FC236}">
                <a16:creationId xmlns:a16="http://schemas.microsoft.com/office/drawing/2014/main" id="{6CDA3468-2114-8A6E-7FAC-54F7FEBB3F86}"/>
              </a:ext>
            </a:extLst>
          </p:cNvPr>
          <p:cNvSpPr>
            <a:spLocks noGrp="1"/>
          </p:cNvSpPr>
          <p:nvPr>
            <p:ph type="title"/>
          </p:nvPr>
        </p:nvSpPr>
        <p:spPr>
          <a:xfrm>
            <a:off x="782499" y="416953"/>
            <a:ext cx="10864258" cy="311742"/>
          </a:xfrm>
          <a:prstGeom prst="rect">
            <a:avLst/>
          </a:prstGeom>
          <a:noFill/>
        </p:spPr>
        <p:txBody>
          <a:bodyPr bIns="91440" anchor="ctr" anchorCtr="0">
            <a:noAutofit/>
          </a:bodyPr>
          <a:lstStyle>
            <a:lvl1pPr>
              <a:defRPr sz="2000" b="1" cap="all" baseline="0"/>
            </a:lvl1pPr>
          </a:lstStyle>
          <a:p>
            <a:r>
              <a:rPr kumimoji="0" lang="en-GB"/>
              <a:t>Click to edit Master title style</a:t>
            </a:r>
            <a:endParaRPr kumimoji="0" lang="en-US"/>
          </a:p>
        </p:txBody>
      </p:sp>
      <p:sp>
        <p:nvSpPr>
          <p:cNvPr id="40" name="Content Placeholder 7">
            <a:extLst>
              <a:ext uri="{FF2B5EF4-FFF2-40B4-BE49-F238E27FC236}">
                <a16:creationId xmlns:a16="http://schemas.microsoft.com/office/drawing/2014/main" id="{C3E61F25-6E82-C52E-B939-6FD4391861B7}"/>
              </a:ext>
            </a:extLst>
          </p:cNvPr>
          <p:cNvSpPr>
            <a:spLocks noGrp="1"/>
          </p:cNvSpPr>
          <p:nvPr>
            <p:ph sz="quarter" idx="13"/>
          </p:nvPr>
        </p:nvSpPr>
        <p:spPr>
          <a:xfrm>
            <a:off x="6072332" y="1192502"/>
            <a:ext cx="5432129" cy="4968000"/>
          </a:xfrm>
        </p:spPr>
        <p:txBody>
          <a:bodyPr vert="horz"/>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6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4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Montserrat" panose="00000500000000000000" pitchFamily="2"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pic>
        <p:nvPicPr>
          <p:cNvPr id="3" name="Google Shape;20;p2">
            <a:extLst>
              <a:ext uri="{FF2B5EF4-FFF2-40B4-BE49-F238E27FC236}">
                <a16:creationId xmlns:a16="http://schemas.microsoft.com/office/drawing/2014/main" id="{3D70081D-9B92-7401-8CE4-30F5518C1B25}"/>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Tree>
    <p:extLst>
      <p:ext uri="{BB962C8B-B14F-4D97-AF65-F5344CB8AC3E}">
        <p14:creationId xmlns:p14="http://schemas.microsoft.com/office/powerpoint/2010/main" val="176982642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B62FDA-6680-0F92-0529-ACE0E47F94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107273284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888031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type="title">
  <p:cSld name="3_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160002" y="1800000"/>
            <a:ext cx="10031999" cy="1440000"/>
          </a:xfrm>
        </p:spPr>
        <p:txBody>
          <a:bodyPr anchor="b"/>
          <a:lstStyle>
            <a:lvl1pPr algn="l">
              <a:defRPr lang="en-US" dirty="0">
                <a:solidFill>
                  <a:schemeClr val="bg1"/>
                </a:solidFill>
                <a:latin typeface="Calibri" panose="020F0502020204030204" pitchFamily="34" charset="0"/>
                <a:cs typeface="Calibri" panose="020F0502020204030204" pitchFamily="34" charset="0"/>
              </a:defRPr>
            </a:lvl1pPr>
          </a:lstStyle>
          <a:p>
            <a:r>
              <a:rPr kumimoji="0" lang="en-US"/>
              <a:t>Click to edit Master title style</a:t>
            </a:r>
          </a:p>
        </p:txBody>
      </p:sp>
      <p:sp>
        <p:nvSpPr>
          <p:cNvPr id="9" name="Subtitle 8"/>
          <p:cNvSpPr>
            <a:spLocks noGrp="1"/>
          </p:cNvSpPr>
          <p:nvPr>
            <p:ph type="subTitle" idx="1"/>
          </p:nvPr>
        </p:nvSpPr>
        <p:spPr>
          <a:xfrm>
            <a:off x="2160000" y="3276000"/>
            <a:ext cx="10031999" cy="1080000"/>
          </a:xfrm>
        </p:spPr>
        <p:txBody>
          <a:bodyPr/>
          <a:lstStyle>
            <a:lvl1pPr marL="0" indent="0" algn="l">
              <a:buNone/>
              <a:defRPr sz="2600">
                <a:solidFill>
                  <a:schemeClr val="bg1"/>
                </a:solidFill>
                <a:latin typeface="Calibri" panose="020F0502020204030204" pitchFamily="34" charset="0"/>
                <a:cs typeface="Calibri" panose="020F0502020204030204" pitchFamily="34" charset="0"/>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pic>
        <p:nvPicPr>
          <p:cNvPr id="12" name="Picture 11">
            <a:extLst>
              <a:ext uri="{FF2B5EF4-FFF2-40B4-BE49-F238E27FC236}">
                <a16:creationId xmlns:a16="http://schemas.microsoft.com/office/drawing/2014/main" id="{D74A98AE-5CDC-B241-B11F-2F711EDBA26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88000" y="288000"/>
            <a:ext cx="2514600" cy="889000"/>
          </a:xfrm>
          <a:prstGeom prst="rect">
            <a:avLst/>
          </a:prstGeom>
        </p:spPr>
      </p:pic>
    </p:spTree>
    <p:extLst>
      <p:ext uri="{BB962C8B-B14F-4D97-AF65-F5344CB8AC3E}">
        <p14:creationId xmlns:p14="http://schemas.microsoft.com/office/powerpoint/2010/main" val="3860375420"/>
      </p:ext>
    </p:extLst>
  </p:cSld>
  <p:clrMapOvr>
    <a:overrideClrMapping bg1="lt1" tx1="dk1" bg2="lt2" tx2="dk2" accent1="accent1" accent2="accent2" accent3="accent3" accent4="accent4" accent5="accent5" accent6="accent6" hlink="hlink" folHlink="folHlink"/>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userDrawn="1">
  <p:cSld name="1_Title and Conten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0" y="0"/>
            <a:ext cx="12192000" cy="1224000"/>
            <a:chOff x="0" y="0"/>
            <a:chExt cx="9144000" cy="12240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72000"/>
              <a:ext cx="9144000" cy="1080000"/>
            </a:xfrm>
            <a:prstGeom prst="rect">
              <a:avLst/>
            </a:prstGeom>
            <a:solidFill>
              <a:srgbClr val="732281"/>
            </a:solidFill>
            <a:ln>
              <a:noFill/>
            </a:ln>
          </p:spPr>
          <p:txBody>
            <a:bodyPr wrap="none" anchor="ctr"/>
            <a:lstStyle/>
            <a:p>
              <a:pPr>
                <a:defRPr/>
              </a:pPr>
              <a:endParaRPr lang="en-GB" sz="935" dirty="0">
                <a:solidFill>
                  <a:prstClr val="black"/>
                </a:solidFill>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5200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grpSp>
      <p:sp>
        <p:nvSpPr>
          <p:cNvPr id="8" name="Content Placeholder 7"/>
          <p:cNvSpPr>
            <a:spLocks noGrp="1"/>
          </p:cNvSpPr>
          <p:nvPr>
            <p:ph sz="quarter" idx="1"/>
          </p:nvPr>
        </p:nvSpPr>
        <p:spPr>
          <a:xfrm>
            <a:off x="720001" y="1224000"/>
            <a:ext cx="10751999" cy="4968000"/>
          </a:xfrm>
        </p:spPr>
        <p:txBody>
          <a:bodyPr vert="horz"/>
          <a:lstStyle>
            <a:lvl1pPr>
              <a:buClr>
                <a:srgbClr val="752A77"/>
              </a:buClr>
              <a:defRPr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sp>
        <p:nvSpPr>
          <p:cNvPr id="3" name="Title 2"/>
          <p:cNvSpPr>
            <a:spLocks noGrp="1"/>
          </p:cNvSpPr>
          <p:nvPr>
            <p:ph type="title"/>
          </p:nvPr>
        </p:nvSpPr>
        <p:spPr>
          <a:xfrm>
            <a:off x="720000" y="72000"/>
            <a:ext cx="11472000" cy="1080000"/>
          </a:xfrm>
        </p:spPr>
        <p:txBody>
          <a:bodyPr/>
          <a:lstStyle>
            <a:lvl1pPr>
              <a:defRPr>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pic>
        <p:nvPicPr>
          <p:cNvPr id="10" name="Picture 9">
            <a:extLst>
              <a:ext uri="{FF2B5EF4-FFF2-40B4-BE49-F238E27FC236}">
                <a16:creationId xmlns:a16="http://schemas.microsoft.com/office/drawing/2014/main" id="{91643375-9063-744F-B61C-0B50FF5E2CD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45675677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3_Two Content">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0" y="0"/>
            <a:ext cx="12192000" cy="1224000"/>
            <a:chOff x="0" y="0"/>
            <a:chExt cx="9144000" cy="12240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72000"/>
              <a:ext cx="9144000" cy="1080000"/>
            </a:xfrm>
            <a:prstGeom prst="rect">
              <a:avLst/>
            </a:prstGeom>
            <a:solidFill>
              <a:srgbClr val="732281"/>
            </a:solidFill>
            <a:ln>
              <a:noFill/>
            </a:ln>
          </p:spPr>
          <p:txBody>
            <a:bodyPr wrap="none" anchor="ctr"/>
            <a:lstStyle/>
            <a:p>
              <a:pPr>
                <a:defRPr/>
              </a:pPr>
              <a:endParaRPr lang="en-GB" sz="935" dirty="0">
                <a:solidFill>
                  <a:prstClr val="black"/>
                </a:solidFill>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5200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grpSp>
      <p:sp>
        <p:nvSpPr>
          <p:cNvPr id="8" name="Content Placeholder 7"/>
          <p:cNvSpPr>
            <a:spLocks noGrp="1"/>
          </p:cNvSpPr>
          <p:nvPr>
            <p:ph sz="quarter" idx="1"/>
          </p:nvPr>
        </p:nvSpPr>
        <p:spPr>
          <a:xfrm>
            <a:off x="336017" y="1224000"/>
            <a:ext cx="5904000" cy="4968000"/>
          </a:xfrm>
        </p:spPr>
        <p:txBody>
          <a:bodyPr vert="horz"/>
          <a:lstStyle>
            <a:lvl1pPr>
              <a:buClr>
                <a:srgbClr val="752A77"/>
              </a:buClr>
              <a:defRPr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sp>
        <p:nvSpPr>
          <p:cNvPr id="3" name="Title 2"/>
          <p:cNvSpPr>
            <a:spLocks noGrp="1"/>
          </p:cNvSpPr>
          <p:nvPr>
            <p:ph type="title"/>
          </p:nvPr>
        </p:nvSpPr>
        <p:spPr>
          <a:xfrm>
            <a:off x="720000" y="72000"/>
            <a:ext cx="11472000" cy="1080000"/>
          </a:xfrm>
        </p:spPr>
        <p:txBody>
          <a:bodyPr/>
          <a:lstStyle>
            <a:lvl1pPr>
              <a:defRPr>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sp>
        <p:nvSpPr>
          <p:cNvPr id="10" name="Content Placeholder 7">
            <a:extLst>
              <a:ext uri="{FF2B5EF4-FFF2-40B4-BE49-F238E27FC236}">
                <a16:creationId xmlns:a16="http://schemas.microsoft.com/office/drawing/2014/main" id="{D7013042-E73F-1C44-87BA-743842C3480A}"/>
              </a:ext>
            </a:extLst>
          </p:cNvPr>
          <p:cNvSpPr>
            <a:spLocks noGrp="1"/>
          </p:cNvSpPr>
          <p:nvPr>
            <p:ph sz="quarter" idx="13"/>
          </p:nvPr>
        </p:nvSpPr>
        <p:spPr>
          <a:xfrm>
            <a:off x="6240000" y="1224000"/>
            <a:ext cx="5904000" cy="4968000"/>
          </a:xfrm>
        </p:spPr>
        <p:txBody>
          <a:bodyPr vert="horz"/>
          <a:lstStyle>
            <a:lvl1pPr>
              <a:buClr>
                <a:srgbClr val="752A77"/>
              </a:buClr>
              <a:defRPr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pic>
        <p:nvPicPr>
          <p:cNvPr id="12" name="Picture 11">
            <a:extLst>
              <a:ext uri="{FF2B5EF4-FFF2-40B4-BE49-F238E27FC236}">
                <a16:creationId xmlns:a16="http://schemas.microsoft.com/office/drawing/2014/main" id="{DEC2D872-93DA-FA45-B170-7CA411D4A45A}"/>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350669164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1_Comparis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0" y="0"/>
            <a:ext cx="12192000" cy="1224000"/>
            <a:chOff x="0" y="0"/>
            <a:chExt cx="9144000" cy="12240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72000"/>
              <a:ext cx="9144000" cy="1080000"/>
            </a:xfrm>
            <a:prstGeom prst="rect">
              <a:avLst/>
            </a:prstGeom>
            <a:solidFill>
              <a:srgbClr val="732281"/>
            </a:solidFill>
            <a:ln>
              <a:noFill/>
            </a:ln>
          </p:spPr>
          <p:txBody>
            <a:bodyPr wrap="none" anchor="ctr"/>
            <a:lstStyle/>
            <a:p>
              <a:pPr>
                <a:defRPr/>
              </a:pPr>
              <a:endParaRPr lang="en-GB" sz="935" dirty="0">
                <a:solidFill>
                  <a:prstClr val="black"/>
                </a:solidFill>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5200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grpSp>
      <p:sp>
        <p:nvSpPr>
          <p:cNvPr id="8" name="Content Placeholder 7"/>
          <p:cNvSpPr>
            <a:spLocks noGrp="1"/>
          </p:cNvSpPr>
          <p:nvPr>
            <p:ph sz="quarter" idx="1"/>
          </p:nvPr>
        </p:nvSpPr>
        <p:spPr>
          <a:xfrm>
            <a:off x="336017" y="1764000"/>
            <a:ext cx="5904000" cy="4428000"/>
          </a:xfrm>
        </p:spPr>
        <p:txBody>
          <a:bodyPr vert="horz">
            <a:normAutofit/>
          </a:bodyPr>
          <a:lstStyle>
            <a:lvl1pPr>
              <a:buClr>
                <a:srgbClr val="752A77"/>
              </a:buClr>
              <a:defRPr lang="en-US" sz="20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18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4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2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sp>
        <p:nvSpPr>
          <p:cNvPr id="3" name="Title 2"/>
          <p:cNvSpPr>
            <a:spLocks noGrp="1"/>
          </p:cNvSpPr>
          <p:nvPr>
            <p:ph type="title"/>
          </p:nvPr>
        </p:nvSpPr>
        <p:spPr>
          <a:xfrm>
            <a:off x="720000" y="72000"/>
            <a:ext cx="11472000" cy="1080000"/>
          </a:xfrm>
        </p:spPr>
        <p:txBody>
          <a:bodyPr/>
          <a:lstStyle>
            <a:lvl1pPr>
              <a:defRPr>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sp>
        <p:nvSpPr>
          <p:cNvPr id="10" name="Content Placeholder 7">
            <a:extLst>
              <a:ext uri="{FF2B5EF4-FFF2-40B4-BE49-F238E27FC236}">
                <a16:creationId xmlns:a16="http://schemas.microsoft.com/office/drawing/2014/main" id="{D7013042-E73F-1C44-87BA-743842C3480A}"/>
              </a:ext>
            </a:extLst>
          </p:cNvPr>
          <p:cNvSpPr>
            <a:spLocks noGrp="1"/>
          </p:cNvSpPr>
          <p:nvPr>
            <p:ph sz="quarter" idx="13"/>
          </p:nvPr>
        </p:nvSpPr>
        <p:spPr>
          <a:xfrm>
            <a:off x="6240000" y="1764000"/>
            <a:ext cx="5904000" cy="4428000"/>
          </a:xfrm>
        </p:spPr>
        <p:txBody>
          <a:bodyPr vert="horz">
            <a:normAutofit/>
          </a:bodyPr>
          <a:lstStyle>
            <a:lvl1pPr>
              <a:buClr>
                <a:srgbClr val="752A77"/>
              </a:buClr>
              <a:defRPr lang="en-US" sz="20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18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4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2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sp>
        <p:nvSpPr>
          <p:cNvPr id="12" name="Text Placeholder 2">
            <a:extLst>
              <a:ext uri="{FF2B5EF4-FFF2-40B4-BE49-F238E27FC236}">
                <a16:creationId xmlns:a16="http://schemas.microsoft.com/office/drawing/2014/main" id="{0E88A2F0-1B7A-A94E-9AF8-AB5978B4A5DF}"/>
              </a:ext>
            </a:extLst>
          </p:cNvPr>
          <p:cNvSpPr>
            <a:spLocks noGrp="1"/>
          </p:cNvSpPr>
          <p:nvPr>
            <p:ph type="body" idx="14" hasCustomPrompt="1"/>
          </p:nvPr>
        </p:nvSpPr>
        <p:spPr>
          <a:xfrm>
            <a:off x="336017" y="1224000"/>
            <a:ext cx="5904000" cy="540000"/>
          </a:xfrm>
        </p:spPr>
        <p:txBody>
          <a:bodyPr anchor="ctr">
            <a:normAutofit/>
          </a:bodyPr>
          <a:lstStyle>
            <a:lvl1pPr marL="0" indent="0">
              <a:buNone/>
              <a:defRPr sz="1600" b="1">
                <a:solidFill>
                  <a:srgbClr val="732281"/>
                </a:solidFill>
              </a:defRPr>
            </a:lvl1pPr>
            <a:lvl2pPr marL="257168" indent="0">
              <a:buNone/>
              <a:defRPr sz="1125" b="1"/>
            </a:lvl2pPr>
            <a:lvl3pPr marL="514334" indent="0">
              <a:buNone/>
              <a:defRPr sz="1013" b="1"/>
            </a:lvl3pPr>
            <a:lvl4pPr marL="771502" indent="0">
              <a:buNone/>
              <a:defRPr sz="900" b="1"/>
            </a:lvl4pPr>
            <a:lvl5pPr marL="1028669" indent="0">
              <a:buNone/>
              <a:defRPr sz="900" b="1"/>
            </a:lvl5pPr>
            <a:lvl6pPr marL="1285836" indent="0">
              <a:buNone/>
              <a:defRPr sz="900" b="1"/>
            </a:lvl6pPr>
            <a:lvl7pPr marL="1543004" indent="0">
              <a:buNone/>
              <a:defRPr sz="900" b="1"/>
            </a:lvl7pPr>
            <a:lvl8pPr marL="1800170" indent="0">
              <a:buNone/>
              <a:defRPr sz="900" b="1"/>
            </a:lvl8pPr>
            <a:lvl9pPr marL="2057336" indent="0">
              <a:buNone/>
              <a:defRPr sz="900" b="1"/>
            </a:lvl9pPr>
          </a:lstStyle>
          <a:p>
            <a:pPr lvl="0"/>
            <a:r>
              <a:rPr lang="en-GB" noProof="0"/>
              <a:t>Click to edit Master text styles</a:t>
            </a:r>
          </a:p>
        </p:txBody>
      </p:sp>
      <p:sp>
        <p:nvSpPr>
          <p:cNvPr id="18" name="Text Placeholder 2">
            <a:extLst>
              <a:ext uri="{FF2B5EF4-FFF2-40B4-BE49-F238E27FC236}">
                <a16:creationId xmlns:a16="http://schemas.microsoft.com/office/drawing/2014/main" id="{8ED274C6-315F-234D-9F71-58E8F84383CF}"/>
              </a:ext>
            </a:extLst>
          </p:cNvPr>
          <p:cNvSpPr>
            <a:spLocks noGrp="1"/>
          </p:cNvSpPr>
          <p:nvPr>
            <p:ph type="body" idx="15" hasCustomPrompt="1"/>
          </p:nvPr>
        </p:nvSpPr>
        <p:spPr>
          <a:xfrm>
            <a:off x="6240000" y="1224000"/>
            <a:ext cx="5904000" cy="540000"/>
          </a:xfrm>
        </p:spPr>
        <p:txBody>
          <a:bodyPr anchor="ctr">
            <a:normAutofit/>
          </a:bodyPr>
          <a:lstStyle>
            <a:lvl1pPr marL="0" indent="0">
              <a:buNone/>
              <a:defRPr sz="1600" b="1">
                <a:solidFill>
                  <a:srgbClr val="732281"/>
                </a:solidFill>
              </a:defRPr>
            </a:lvl1pPr>
            <a:lvl2pPr marL="257168" indent="0">
              <a:buNone/>
              <a:defRPr sz="1125" b="1"/>
            </a:lvl2pPr>
            <a:lvl3pPr marL="514334" indent="0">
              <a:buNone/>
              <a:defRPr sz="1013" b="1"/>
            </a:lvl3pPr>
            <a:lvl4pPr marL="771502" indent="0">
              <a:buNone/>
              <a:defRPr sz="900" b="1"/>
            </a:lvl4pPr>
            <a:lvl5pPr marL="1028669" indent="0">
              <a:buNone/>
              <a:defRPr sz="900" b="1"/>
            </a:lvl5pPr>
            <a:lvl6pPr marL="1285836" indent="0">
              <a:buNone/>
              <a:defRPr sz="900" b="1"/>
            </a:lvl6pPr>
            <a:lvl7pPr marL="1543004" indent="0">
              <a:buNone/>
              <a:defRPr sz="900" b="1"/>
            </a:lvl7pPr>
            <a:lvl8pPr marL="1800170" indent="0">
              <a:buNone/>
              <a:defRPr sz="900" b="1"/>
            </a:lvl8pPr>
            <a:lvl9pPr marL="2057336" indent="0">
              <a:buNone/>
              <a:defRPr sz="900" b="1"/>
            </a:lvl9pPr>
          </a:lstStyle>
          <a:p>
            <a:pPr lvl="0"/>
            <a:r>
              <a:rPr lang="en-GB" noProof="0"/>
              <a:t>Click to edit Master text styles</a:t>
            </a:r>
          </a:p>
        </p:txBody>
      </p:sp>
      <p:pic>
        <p:nvPicPr>
          <p:cNvPr id="19" name="Picture 18">
            <a:extLst>
              <a:ext uri="{FF2B5EF4-FFF2-40B4-BE49-F238E27FC236}">
                <a16:creationId xmlns:a16="http://schemas.microsoft.com/office/drawing/2014/main" id="{59329EA1-B5CA-B042-85AF-30FFBE73570C}"/>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1575086449"/>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1_Title Only">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0" y="0"/>
            <a:ext cx="12192000" cy="1224000"/>
            <a:chOff x="0" y="0"/>
            <a:chExt cx="9144000" cy="12240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72000"/>
              <a:ext cx="9144000" cy="1080000"/>
            </a:xfrm>
            <a:prstGeom prst="rect">
              <a:avLst/>
            </a:prstGeom>
            <a:solidFill>
              <a:srgbClr val="732281"/>
            </a:solidFill>
            <a:ln>
              <a:noFill/>
            </a:ln>
          </p:spPr>
          <p:txBody>
            <a:bodyPr wrap="none" anchor="ctr"/>
            <a:lstStyle/>
            <a:p>
              <a:pPr>
                <a:defRPr/>
              </a:pPr>
              <a:endParaRPr lang="en-GB" sz="935" dirty="0">
                <a:solidFill>
                  <a:prstClr val="black"/>
                </a:solidFill>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5200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72000"/>
            </a:xfrm>
            <a:prstGeom prst="rect">
              <a:avLst/>
            </a:prstGeom>
            <a:solidFill>
              <a:srgbClr val="080808"/>
            </a:solidFill>
            <a:ln>
              <a:noFill/>
            </a:ln>
          </p:spPr>
          <p:txBody>
            <a:bodyPr wrap="none" anchor="ctr"/>
            <a:lstStyle/>
            <a:p>
              <a:pPr>
                <a:defRPr/>
              </a:pPr>
              <a:endParaRPr lang="en-GB" sz="935" dirty="0">
                <a:solidFill>
                  <a:prstClr val="black"/>
                </a:solidFill>
              </a:endParaRPr>
            </a:p>
          </p:txBody>
        </p:sp>
      </p:grpSp>
      <p:sp>
        <p:nvSpPr>
          <p:cNvPr id="3" name="Title 2"/>
          <p:cNvSpPr>
            <a:spLocks noGrp="1"/>
          </p:cNvSpPr>
          <p:nvPr>
            <p:ph type="title"/>
          </p:nvPr>
        </p:nvSpPr>
        <p:spPr>
          <a:xfrm>
            <a:off x="720000" y="72000"/>
            <a:ext cx="11472000" cy="1080000"/>
          </a:xfrm>
        </p:spPr>
        <p:txBody>
          <a:bodyPr/>
          <a:lstStyle>
            <a:lvl1pPr>
              <a:defRPr>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pic>
        <p:nvPicPr>
          <p:cNvPr id="9" name="Picture 8">
            <a:extLst>
              <a:ext uri="{FF2B5EF4-FFF2-40B4-BE49-F238E27FC236}">
                <a16:creationId xmlns:a16="http://schemas.microsoft.com/office/drawing/2014/main" id="{86CE06AE-5295-AF4F-A151-AEB9462B9490}"/>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3098265887"/>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1_Blank">
    <p:spTree>
      <p:nvGrpSpPr>
        <p:cNvPr id="1" name=""/>
        <p:cNvGrpSpPr/>
        <p:nvPr/>
      </p:nvGrpSpPr>
      <p:grpSpPr>
        <a:xfrm>
          <a:off x="0" y="0"/>
          <a:ext cx="0" cy="0"/>
          <a:chOff x="0" y="0"/>
          <a:chExt cx="0" cy="0"/>
        </a:xfrm>
      </p:grpSpPr>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pic>
        <p:nvPicPr>
          <p:cNvPr id="4" name="Picture 3">
            <a:extLst>
              <a:ext uri="{FF2B5EF4-FFF2-40B4-BE49-F238E27FC236}">
                <a16:creationId xmlns:a16="http://schemas.microsoft.com/office/drawing/2014/main" id="{E5911D79-19BF-6047-B409-0277EEF3BA55}"/>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107768156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1_Content with Capti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0" y="0"/>
            <a:ext cx="4560000" cy="1224000"/>
            <a:chOff x="0" y="0"/>
            <a:chExt cx="9144000" cy="12240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72000"/>
              <a:ext cx="9144000" cy="1080000"/>
            </a:xfrm>
            <a:prstGeom prst="rect">
              <a:avLst/>
            </a:prstGeom>
            <a:solidFill>
              <a:srgbClr val="732281"/>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52000"/>
              <a:ext cx="9144000" cy="72000"/>
            </a:xfrm>
            <a:prstGeom prst="rect">
              <a:avLst/>
            </a:prstGeom>
            <a:solidFill>
              <a:srgbClr val="080808"/>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72000"/>
            </a:xfrm>
            <a:prstGeom prst="rect">
              <a:avLst/>
            </a:prstGeom>
            <a:solidFill>
              <a:srgbClr val="080808"/>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grpSp>
      <p:sp>
        <p:nvSpPr>
          <p:cNvPr id="8" name="Content Placeholder 7"/>
          <p:cNvSpPr>
            <a:spLocks noGrp="1"/>
          </p:cNvSpPr>
          <p:nvPr>
            <p:ph sz="quarter" idx="1"/>
          </p:nvPr>
        </p:nvSpPr>
        <p:spPr>
          <a:xfrm>
            <a:off x="4656000" y="612000"/>
            <a:ext cx="7248000" cy="5580000"/>
          </a:xfrm>
        </p:spPr>
        <p:txBody>
          <a:bodyPr vert="horz"/>
          <a:lstStyle>
            <a:lvl1pPr>
              <a:buClr>
                <a:srgbClr val="752A77"/>
              </a:buClr>
              <a:defRPr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spcBef>
                <a:spcPts val="0"/>
              </a:spcBef>
              <a:spcAft>
                <a:spcPts val="0"/>
              </a:spcAft>
              <a:buClr>
                <a:srgbClr val="080808"/>
              </a:buClr>
              <a:defRPr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US"/>
              <a:t>Click to edit Master text styles</a:t>
            </a:r>
          </a:p>
          <a:p>
            <a:pPr marL="0" lvl="1" indent="0" algn="l" rtl="0" eaLnBrk="1" fontAlgn="base" latinLnBrk="0" hangingPunct="1">
              <a:spcBef>
                <a:spcPts val="450"/>
              </a:spcBef>
              <a:spcAft>
                <a:spcPts val="450"/>
              </a:spcAft>
              <a:buFontTx/>
              <a:buNone/>
            </a:pPr>
            <a:r>
              <a:rPr lang="en-US"/>
              <a:t>Second level</a:t>
            </a:r>
          </a:p>
          <a:p>
            <a:pPr marL="0" lvl="2" indent="0" algn="l" rtl="0" eaLnBrk="1" fontAlgn="base" latinLnBrk="0" hangingPunct="1">
              <a:spcBef>
                <a:spcPts val="450"/>
              </a:spcBef>
              <a:spcAft>
                <a:spcPts val="450"/>
              </a:spcAft>
              <a:buFontTx/>
              <a:buNone/>
            </a:pPr>
            <a:r>
              <a:rPr lang="en-US"/>
              <a:t>Third level</a:t>
            </a:r>
          </a:p>
          <a:p>
            <a:pPr marL="0" lvl="3" indent="0" algn="l" rtl="0" eaLnBrk="1" fontAlgn="base" latinLnBrk="0" hangingPunct="1">
              <a:spcBef>
                <a:spcPts val="450"/>
              </a:spcBef>
              <a:spcAft>
                <a:spcPts val="450"/>
              </a:spcAft>
              <a:buFontTx/>
              <a:buNone/>
            </a:pPr>
            <a:r>
              <a:rPr lang="en-US"/>
              <a:t>Fourth level</a:t>
            </a:r>
          </a:p>
          <a:p>
            <a:pPr marL="0" lvl="4" indent="0" algn="l" rtl="0" eaLnBrk="1" fontAlgn="base" latinLnBrk="0" hangingPunct="1">
              <a:spcBef>
                <a:spcPts val="450"/>
              </a:spcBef>
              <a:spcAft>
                <a:spcPts val="450"/>
              </a:spcAft>
              <a:buFontTx/>
              <a:buNone/>
            </a:pPr>
            <a:r>
              <a:rPr lang="en-US"/>
              <a:t>Fifth level</a:t>
            </a:r>
            <a:endParaRPr kumimoji="0" lang="en-US"/>
          </a:p>
        </p:txBody>
      </p:sp>
      <p:sp>
        <p:nvSpPr>
          <p:cNvPr id="3" name="Title 2"/>
          <p:cNvSpPr>
            <a:spLocks noGrp="1"/>
          </p:cNvSpPr>
          <p:nvPr>
            <p:ph type="title"/>
          </p:nvPr>
        </p:nvSpPr>
        <p:spPr>
          <a:xfrm>
            <a:off x="720000" y="72000"/>
            <a:ext cx="3840000" cy="1080000"/>
          </a:xfrm>
        </p:spPr>
        <p:txBody>
          <a:bodyPr>
            <a:normAutofit/>
          </a:bodyPr>
          <a:lstStyle>
            <a:lvl1pPr>
              <a:defRPr sz="1600">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sp>
        <p:nvSpPr>
          <p:cNvPr id="10" name="Text Placeholder 3">
            <a:extLst>
              <a:ext uri="{FF2B5EF4-FFF2-40B4-BE49-F238E27FC236}">
                <a16:creationId xmlns:a16="http://schemas.microsoft.com/office/drawing/2014/main" id="{385FF10A-777E-4747-B6A2-DDF02EC5C29C}"/>
              </a:ext>
            </a:extLst>
          </p:cNvPr>
          <p:cNvSpPr>
            <a:spLocks noGrp="1"/>
          </p:cNvSpPr>
          <p:nvPr>
            <p:ph type="body" sz="half" idx="2" hasCustomPrompt="1"/>
          </p:nvPr>
        </p:nvSpPr>
        <p:spPr>
          <a:xfrm>
            <a:off x="576000" y="1224000"/>
            <a:ext cx="3984000" cy="4968000"/>
          </a:xfrm>
        </p:spPr>
        <p:txBody>
          <a:bodyPr>
            <a:normAutofit/>
          </a:bodyPr>
          <a:lstStyle>
            <a:lvl1pPr marL="0" indent="0">
              <a:buNone/>
              <a:defRPr sz="1200">
                <a:solidFill>
                  <a:srgbClr val="732281"/>
                </a:solidFill>
              </a:defRPr>
            </a:lvl1pPr>
            <a:lvl2pPr marL="257168" indent="0">
              <a:buNone/>
              <a:defRPr sz="675"/>
            </a:lvl2pPr>
            <a:lvl3pPr marL="514334" indent="0">
              <a:buNone/>
              <a:defRPr sz="563"/>
            </a:lvl3pPr>
            <a:lvl4pPr marL="771502" indent="0">
              <a:buNone/>
              <a:defRPr sz="506"/>
            </a:lvl4pPr>
            <a:lvl5pPr marL="1028669" indent="0">
              <a:buNone/>
              <a:defRPr sz="506"/>
            </a:lvl5pPr>
            <a:lvl6pPr marL="1285836" indent="0">
              <a:buNone/>
              <a:defRPr sz="506"/>
            </a:lvl6pPr>
            <a:lvl7pPr marL="1543004" indent="0">
              <a:buNone/>
              <a:defRPr sz="506"/>
            </a:lvl7pPr>
            <a:lvl8pPr marL="1800170" indent="0">
              <a:buNone/>
              <a:defRPr sz="506"/>
            </a:lvl8pPr>
            <a:lvl9pPr marL="2057336" indent="0">
              <a:buNone/>
              <a:defRPr sz="506"/>
            </a:lvl9pPr>
          </a:lstStyle>
          <a:p>
            <a:pPr lvl="0"/>
            <a:r>
              <a:rPr lang="en-GB" noProof="0"/>
              <a:t>Click to edit Master text styles</a:t>
            </a:r>
          </a:p>
        </p:txBody>
      </p:sp>
      <p:pic>
        <p:nvPicPr>
          <p:cNvPr id="12" name="Picture 11">
            <a:extLst>
              <a:ext uri="{FF2B5EF4-FFF2-40B4-BE49-F238E27FC236}">
                <a16:creationId xmlns:a16="http://schemas.microsoft.com/office/drawing/2014/main" id="{5BA4F98F-C22B-8347-98B0-04BF61110EC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152654511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1_Picture with Capti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A5ED4EB-6865-F340-9A41-A76FB4294676}"/>
              </a:ext>
            </a:extLst>
          </p:cNvPr>
          <p:cNvGrpSpPr/>
          <p:nvPr userDrawn="1"/>
        </p:nvGrpSpPr>
        <p:grpSpPr>
          <a:xfrm>
            <a:off x="576000" y="4392000"/>
            <a:ext cx="11040000" cy="756000"/>
            <a:chOff x="0" y="0"/>
            <a:chExt cx="9144000" cy="1285200"/>
          </a:xfrm>
        </p:grpSpPr>
        <p:sp>
          <p:nvSpPr>
            <p:cNvPr id="14" name="AC Banner">
              <a:extLst>
                <a:ext uri="{FF2B5EF4-FFF2-40B4-BE49-F238E27FC236}">
                  <a16:creationId xmlns:a16="http://schemas.microsoft.com/office/drawing/2014/main" id="{9E323601-027B-9348-A14A-50C2D6BBD300}"/>
                </a:ext>
              </a:extLst>
            </p:cNvPr>
            <p:cNvSpPr>
              <a:spLocks noChangeArrowheads="1"/>
            </p:cNvSpPr>
            <p:nvPr userDrawn="1"/>
          </p:nvSpPr>
          <p:spPr bwMode="auto">
            <a:xfrm>
              <a:off x="0" y="61200"/>
              <a:ext cx="9144000" cy="1101600"/>
            </a:xfrm>
            <a:prstGeom prst="rect">
              <a:avLst/>
            </a:prstGeom>
            <a:solidFill>
              <a:srgbClr val="732281"/>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sp>
          <p:nvSpPr>
            <p:cNvPr id="15" name="AC Banner">
              <a:extLst>
                <a:ext uri="{FF2B5EF4-FFF2-40B4-BE49-F238E27FC236}">
                  <a16:creationId xmlns:a16="http://schemas.microsoft.com/office/drawing/2014/main" id="{CFAD7922-CDB5-2149-8823-0D3558A8F2DD}"/>
                </a:ext>
              </a:extLst>
            </p:cNvPr>
            <p:cNvSpPr>
              <a:spLocks noChangeArrowheads="1"/>
            </p:cNvSpPr>
            <p:nvPr userDrawn="1"/>
          </p:nvSpPr>
          <p:spPr bwMode="auto">
            <a:xfrm>
              <a:off x="0" y="1162800"/>
              <a:ext cx="9144000" cy="122400"/>
            </a:xfrm>
            <a:prstGeom prst="rect">
              <a:avLst/>
            </a:prstGeom>
            <a:solidFill>
              <a:srgbClr val="080808"/>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sp>
          <p:nvSpPr>
            <p:cNvPr id="16" name="AC Banner">
              <a:extLst>
                <a:ext uri="{FF2B5EF4-FFF2-40B4-BE49-F238E27FC236}">
                  <a16:creationId xmlns:a16="http://schemas.microsoft.com/office/drawing/2014/main" id="{EC329D7D-7E22-2548-89AE-2CDFABCB4FB3}"/>
                </a:ext>
              </a:extLst>
            </p:cNvPr>
            <p:cNvSpPr>
              <a:spLocks noChangeArrowheads="1"/>
            </p:cNvSpPr>
            <p:nvPr userDrawn="1"/>
          </p:nvSpPr>
          <p:spPr bwMode="auto">
            <a:xfrm>
              <a:off x="0" y="0"/>
              <a:ext cx="9144000" cy="122400"/>
            </a:xfrm>
            <a:prstGeom prst="rect">
              <a:avLst/>
            </a:prstGeom>
            <a:solidFill>
              <a:srgbClr val="080808"/>
            </a:solidFill>
            <a:ln>
              <a:noFill/>
            </a:ln>
          </p:spPr>
          <p:txBody>
            <a:bodyPr wrap="none" anchor="ctr"/>
            <a:lstStyle/>
            <a:p>
              <a:pPr>
                <a:defRPr/>
              </a:pPr>
              <a:endParaRPr lang="en-GB" sz="1200" dirty="0">
                <a:solidFill>
                  <a:prstClr val="black"/>
                </a:solidFill>
                <a:latin typeface="Calibri" panose="020F0502020204030204" pitchFamily="34" charset="0"/>
                <a:cs typeface="Calibri" panose="020F0502020204030204" pitchFamily="34" charset="0"/>
              </a:endParaRPr>
            </a:p>
          </p:txBody>
        </p:sp>
      </p:grpSp>
      <p:sp>
        <p:nvSpPr>
          <p:cNvPr id="3" name="Title 2"/>
          <p:cNvSpPr>
            <a:spLocks noGrp="1"/>
          </p:cNvSpPr>
          <p:nvPr>
            <p:ph type="title"/>
          </p:nvPr>
        </p:nvSpPr>
        <p:spPr>
          <a:xfrm>
            <a:off x="576000" y="4428000"/>
            <a:ext cx="11040000" cy="648000"/>
          </a:xfrm>
        </p:spPr>
        <p:txBody>
          <a:bodyPr>
            <a:normAutofit/>
          </a:bodyPr>
          <a:lstStyle>
            <a:lvl1pPr>
              <a:defRPr sz="1600">
                <a:solidFill>
                  <a:schemeClr val="bg1"/>
                </a:solidFill>
                <a:latin typeface="Calibri" panose="020F0502020204030204" pitchFamily="34" charset="0"/>
                <a:cs typeface="Calibri" panose="020F0502020204030204" pitchFamily="34" charset="0"/>
              </a:defRPr>
            </a:lvl1pPr>
          </a:lstStyle>
          <a:p>
            <a:r>
              <a:rPr lang="en-US"/>
              <a:t>Click to edit Master title style</a:t>
            </a:r>
            <a:endParaRPr lang="en-GB"/>
          </a:p>
        </p:txBody>
      </p:sp>
      <p:sp>
        <p:nvSpPr>
          <p:cNvPr id="13" name="Slide Number Placeholder 12"/>
          <p:cNvSpPr>
            <a:spLocks noGrp="1"/>
          </p:cNvSpPr>
          <p:nvPr>
            <p:ph type="sldNum" sz="quarter" idx="12"/>
          </p:nvPr>
        </p:nvSpPr>
        <p:spPr/>
        <p:txBody>
          <a:bodyPr/>
          <a:lstStyle/>
          <a:p>
            <a:fld id="{2387D9F2-05A3-495F-93D0-B4C53D50A1F9}" type="slidenum">
              <a:rPr lang="en-GB" smtClean="0"/>
              <a:t>‹#›</a:t>
            </a:fld>
            <a:endParaRPr lang="en-GB" dirty="0"/>
          </a:p>
        </p:txBody>
      </p:sp>
      <p:sp>
        <p:nvSpPr>
          <p:cNvPr id="10" name="Text Placeholder 3">
            <a:extLst>
              <a:ext uri="{FF2B5EF4-FFF2-40B4-BE49-F238E27FC236}">
                <a16:creationId xmlns:a16="http://schemas.microsoft.com/office/drawing/2014/main" id="{385FF10A-777E-4747-B6A2-DDF02EC5C29C}"/>
              </a:ext>
            </a:extLst>
          </p:cNvPr>
          <p:cNvSpPr>
            <a:spLocks noGrp="1"/>
          </p:cNvSpPr>
          <p:nvPr>
            <p:ph type="body" sz="half" idx="2" hasCustomPrompt="1"/>
          </p:nvPr>
        </p:nvSpPr>
        <p:spPr>
          <a:xfrm>
            <a:off x="576000" y="5112000"/>
            <a:ext cx="11040000" cy="1080000"/>
          </a:xfrm>
        </p:spPr>
        <p:txBody>
          <a:bodyPr>
            <a:normAutofit/>
          </a:bodyPr>
          <a:lstStyle>
            <a:lvl1pPr marL="0" indent="0">
              <a:buNone/>
              <a:defRPr sz="1200">
                <a:solidFill>
                  <a:srgbClr val="732281"/>
                </a:solidFill>
              </a:defRPr>
            </a:lvl1pPr>
            <a:lvl2pPr marL="257168" indent="0">
              <a:buNone/>
              <a:defRPr sz="675"/>
            </a:lvl2pPr>
            <a:lvl3pPr marL="514334" indent="0">
              <a:buNone/>
              <a:defRPr sz="563"/>
            </a:lvl3pPr>
            <a:lvl4pPr marL="771502" indent="0">
              <a:buNone/>
              <a:defRPr sz="506"/>
            </a:lvl4pPr>
            <a:lvl5pPr marL="1028669" indent="0">
              <a:buNone/>
              <a:defRPr sz="506"/>
            </a:lvl5pPr>
            <a:lvl6pPr marL="1285836" indent="0">
              <a:buNone/>
              <a:defRPr sz="506"/>
            </a:lvl6pPr>
            <a:lvl7pPr marL="1543004" indent="0">
              <a:buNone/>
              <a:defRPr sz="506"/>
            </a:lvl7pPr>
            <a:lvl8pPr marL="1800170" indent="0">
              <a:buNone/>
              <a:defRPr sz="506"/>
            </a:lvl8pPr>
            <a:lvl9pPr marL="2057336" indent="0">
              <a:buNone/>
              <a:defRPr sz="506"/>
            </a:lvl9pPr>
          </a:lstStyle>
          <a:p>
            <a:pPr lvl="0"/>
            <a:r>
              <a:rPr lang="en-GB" noProof="0"/>
              <a:t>Click to edit Master text styles</a:t>
            </a:r>
          </a:p>
        </p:txBody>
      </p:sp>
      <p:sp>
        <p:nvSpPr>
          <p:cNvPr id="4" name="Picture Placeholder 3">
            <a:extLst>
              <a:ext uri="{FF2B5EF4-FFF2-40B4-BE49-F238E27FC236}">
                <a16:creationId xmlns:a16="http://schemas.microsoft.com/office/drawing/2014/main" id="{11D61617-6B42-A340-B317-75B99696B02B}"/>
              </a:ext>
            </a:extLst>
          </p:cNvPr>
          <p:cNvSpPr>
            <a:spLocks noGrp="1"/>
          </p:cNvSpPr>
          <p:nvPr>
            <p:ph type="pic" sz="quarter" idx="13"/>
          </p:nvPr>
        </p:nvSpPr>
        <p:spPr>
          <a:xfrm>
            <a:off x="576000" y="611998"/>
            <a:ext cx="11040000" cy="3744000"/>
          </a:xfrm>
        </p:spPr>
        <p:txBody>
          <a:bodyPr/>
          <a:lstStyle>
            <a:lvl1pPr marL="0" indent="0">
              <a:buNone/>
              <a:defRPr/>
            </a:lvl1pPr>
          </a:lstStyle>
          <a:p>
            <a:r>
              <a:rPr lang="en-US" dirty="0"/>
              <a:t>Click icon to add picture</a:t>
            </a:r>
          </a:p>
        </p:txBody>
      </p:sp>
      <p:pic>
        <p:nvPicPr>
          <p:cNvPr id="12" name="Picture 11">
            <a:extLst>
              <a:ext uri="{FF2B5EF4-FFF2-40B4-BE49-F238E27FC236}">
                <a16:creationId xmlns:a16="http://schemas.microsoft.com/office/drawing/2014/main" id="{9F823CFF-3A0D-AE42-AF78-BDCCAF887A7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6216038"/>
            <a:ext cx="1790700" cy="635000"/>
          </a:xfrm>
          <a:prstGeom prst="rect">
            <a:avLst/>
          </a:prstGeom>
        </p:spPr>
      </p:pic>
    </p:spTree>
    <p:extLst>
      <p:ext uri="{BB962C8B-B14F-4D97-AF65-F5344CB8AC3E}">
        <p14:creationId xmlns:p14="http://schemas.microsoft.com/office/powerpoint/2010/main" val="3777487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647999" y="1788038"/>
            <a:ext cx="5592000" cy="4428000"/>
          </a:xfrm>
        </p:spPr>
        <p:txBody>
          <a:bodyPr vert="horz">
            <a:normAutofit/>
          </a:bodyPr>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4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1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2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sp>
        <p:nvSpPr>
          <p:cNvPr id="10" name="Content Placeholder 7">
            <a:extLst>
              <a:ext uri="{FF2B5EF4-FFF2-40B4-BE49-F238E27FC236}">
                <a16:creationId xmlns:a16="http://schemas.microsoft.com/office/drawing/2014/main" id="{D7013042-E73F-1C44-87BA-743842C3480A}"/>
              </a:ext>
            </a:extLst>
          </p:cNvPr>
          <p:cNvSpPr>
            <a:spLocks noGrp="1"/>
          </p:cNvSpPr>
          <p:nvPr>
            <p:ph sz="quarter" idx="13"/>
          </p:nvPr>
        </p:nvSpPr>
        <p:spPr>
          <a:xfrm>
            <a:off x="6240000" y="1764000"/>
            <a:ext cx="5406757" cy="4428000"/>
          </a:xfrm>
        </p:spPr>
        <p:txBody>
          <a:bodyPr vert="horz">
            <a:normAutofit/>
          </a:bodyPr>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8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spcBef>
                <a:spcPts val="0"/>
              </a:spcBef>
              <a:spcAft>
                <a:spcPts val="0"/>
              </a:spcAft>
              <a:buClr>
                <a:srgbClr val="080808"/>
              </a:buClr>
              <a:tabLst/>
              <a:defRPr lang="en-US" sz="16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spcBef>
                <a:spcPts val="0"/>
              </a:spcBef>
              <a:spcAft>
                <a:spcPts val="0"/>
              </a:spcAft>
              <a:buClr>
                <a:srgbClr val="080808"/>
              </a:buClr>
              <a:tabLst/>
              <a:defRPr lang="en-US" sz="14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200" kern="1200" noProof="0" dirty="0">
                <a:solidFill>
                  <a:srgbClr val="333333"/>
                </a:solidFill>
                <a:latin typeface="Calibri" panose="020F0502020204030204" pitchFamily="34"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sp>
        <p:nvSpPr>
          <p:cNvPr id="12" name="Text Placeholder 2">
            <a:extLst>
              <a:ext uri="{FF2B5EF4-FFF2-40B4-BE49-F238E27FC236}">
                <a16:creationId xmlns:a16="http://schemas.microsoft.com/office/drawing/2014/main" id="{0E88A2F0-1B7A-A94E-9AF8-AB5978B4A5DF}"/>
              </a:ext>
            </a:extLst>
          </p:cNvPr>
          <p:cNvSpPr>
            <a:spLocks noGrp="1"/>
          </p:cNvSpPr>
          <p:nvPr>
            <p:ph type="body" idx="14" hasCustomPrompt="1"/>
          </p:nvPr>
        </p:nvSpPr>
        <p:spPr>
          <a:xfrm>
            <a:off x="647999" y="1224000"/>
            <a:ext cx="5592018" cy="540000"/>
          </a:xfrm>
        </p:spPr>
        <p:txBody>
          <a:bodyPr anchor="ctr">
            <a:normAutofit/>
          </a:bodyPr>
          <a:lstStyle>
            <a:lvl1pPr marL="0" indent="0">
              <a:buNone/>
              <a:defRPr sz="1600" b="1">
                <a:solidFill>
                  <a:srgbClr val="732281"/>
                </a:solidFill>
                <a:latin typeface="Montserrat" panose="00000500000000000000" pitchFamily="2" charset="0"/>
              </a:defRPr>
            </a:lvl1pPr>
            <a:lvl2pPr marL="257168" indent="0">
              <a:buNone/>
              <a:defRPr sz="1125" b="1"/>
            </a:lvl2pPr>
            <a:lvl3pPr marL="514334" indent="0">
              <a:buNone/>
              <a:defRPr sz="1013" b="1"/>
            </a:lvl3pPr>
            <a:lvl4pPr marL="771502" indent="0">
              <a:buNone/>
              <a:defRPr sz="900" b="1"/>
            </a:lvl4pPr>
            <a:lvl5pPr marL="1028669" indent="0">
              <a:buNone/>
              <a:defRPr sz="900" b="1"/>
            </a:lvl5pPr>
            <a:lvl6pPr marL="1285836" indent="0">
              <a:buNone/>
              <a:defRPr sz="900" b="1"/>
            </a:lvl6pPr>
            <a:lvl7pPr marL="1543004" indent="0">
              <a:buNone/>
              <a:defRPr sz="900" b="1"/>
            </a:lvl7pPr>
            <a:lvl8pPr marL="1800170" indent="0">
              <a:buNone/>
              <a:defRPr sz="900" b="1"/>
            </a:lvl8pPr>
            <a:lvl9pPr marL="2057336" indent="0">
              <a:buNone/>
              <a:defRPr sz="900" b="1"/>
            </a:lvl9pPr>
          </a:lstStyle>
          <a:p>
            <a:pPr lvl="0"/>
            <a:r>
              <a:rPr lang="en-GB" noProof="0"/>
              <a:t>Click to edit Master text styles</a:t>
            </a:r>
          </a:p>
        </p:txBody>
      </p:sp>
      <p:sp>
        <p:nvSpPr>
          <p:cNvPr id="18" name="Text Placeholder 2">
            <a:extLst>
              <a:ext uri="{FF2B5EF4-FFF2-40B4-BE49-F238E27FC236}">
                <a16:creationId xmlns:a16="http://schemas.microsoft.com/office/drawing/2014/main" id="{8ED274C6-315F-234D-9F71-58E8F84383CF}"/>
              </a:ext>
            </a:extLst>
          </p:cNvPr>
          <p:cNvSpPr>
            <a:spLocks noGrp="1"/>
          </p:cNvSpPr>
          <p:nvPr>
            <p:ph type="body" idx="15" hasCustomPrompt="1"/>
          </p:nvPr>
        </p:nvSpPr>
        <p:spPr>
          <a:xfrm>
            <a:off x="6240000" y="1224000"/>
            <a:ext cx="5406757" cy="540000"/>
          </a:xfrm>
        </p:spPr>
        <p:txBody>
          <a:bodyPr anchor="ctr">
            <a:normAutofit/>
          </a:bodyPr>
          <a:lstStyle>
            <a:lvl1pPr marL="0" indent="0">
              <a:buNone/>
              <a:defRPr sz="1600" b="1">
                <a:solidFill>
                  <a:srgbClr val="732281"/>
                </a:solidFill>
                <a:latin typeface="Montserrat" panose="00000500000000000000" pitchFamily="2" charset="0"/>
              </a:defRPr>
            </a:lvl1pPr>
            <a:lvl2pPr marL="257168" indent="0">
              <a:buNone/>
              <a:defRPr sz="1125" b="1"/>
            </a:lvl2pPr>
            <a:lvl3pPr marL="514334" indent="0">
              <a:buNone/>
              <a:defRPr sz="1013" b="1"/>
            </a:lvl3pPr>
            <a:lvl4pPr marL="771502" indent="0">
              <a:buNone/>
              <a:defRPr sz="900" b="1"/>
            </a:lvl4pPr>
            <a:lvl5pPr marL="1028669" indent="0">
              <a:buNone/>
              <a:defRPr sz="900" b="1"/>
            </a:lvl5pPr>
            <a:lvl6pPr marL="1285836" indent="0">
              <a:buNone/>
              <a:defRPr sz="900" b="1"/>
            </a:lvl6pPr>
            <a:lvl7pPr marL="1543004" indent="0">
              <a:buNone/>
              <a:defRPr sz="900" b="1"/>
            </a:lvl7pPr>
            <a:lvl8pPr marL="1800170" indent="0">
              <a:buNone/>
              <a:defRPr sz="900" b="1"/>
            </a:lvl8pPr>
            <a:lvl9pPr marL="2057336" indent="0">
              <a:buNone/>
              <a:defRPr sz="900" b="1"/>
            </a:lvl9pPr>
          </a:lstStyle>
          <a:p>
            <a:pPr lvl="0"/>
            <a:r>
              <a:rPr lang="en-GB" noProof="0"/>
              <a:t>Click to edit Master text styles</a:t>
            </a:r>
          </a:p>
        </p:txBody>
      </p:sp>
      <p:cxnSp>
        <p:nvCxnSpPr>
          <p:cNvPr id="2" name="Straight Connector 1">
            <a:extLst>
              <a:ext uri="{FF2B5EF4-FFF2-40B4-BE49-F238E27FC236}">
                <a16:creationId xmlns:a16="http://schemas.microsoft.com/office/drawing/2014/main" id="{6D943F2B-4844-784F-10AA-48CA81188742}"/>
              </a:ext>
            </a:extLst>
          </p:cNvPr>
          <p:cNvCxnSpPr>
            <a:cxnSpLocks/>
          </p:cNvCxnSpPr>
          <p:nvPr userDrawn="1"/>
        </p:nvCxnSpPr>
        <p:spPr>
          <a:xfrm>
            <a:off x="653461" y="423502"/>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grpSp>
        <p:nvGrpSpPr>
          <p:cNvPr id="6" name="Graphic 70">
            <a:extLst>
              <a:ext uri="{FF2B5EF4-FFF2-40B4-BE49-F238E27FC236}">
                <a16:creationId xmlns:a16="http://schemas.microsoft.com/office/drawing/2014/main" id="{B5A9D97E-DA83-19F9-86B5-7FCFEC522A7B}"/>
              </a:ext>
            </a:extLst>
          </p:cNvPr>
          <p:cNvGrpSpPr/>
          <p:nvPr userDrawn="1"/>
        </p:nvGrpSpPr>
        <p:grpSpPr>
          <a:xfrm rot="900000">
            <a:off x="5817900" y="-1064423"/>
            <a:ext cx="7493396" cy="9083155"/>
            <a:chOff x="4939567" y="-1171087"/>
            <a:chExt cx="8436520" cy="10196672"/>
          </a:xfrm>
          <a:noFill/>
        </p:grpSpPr>
        <p:sp>
          <p:nvSpPr>
            <p:cNvPr id="7" name="Freeform: Shape 6">
              <a:extLst>
                <a:ext uri="{FF2B5EF4-FFF2-40B4-BE49-F238E27FC236}">
                  <a16:creationId xmlns:a16="http://schemas.microsoft.com/office/drawing/2014/main" id="{C008AB77-1AD2-DD63-455E-A3883F781047}"/>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96E5D458-97A8-BDCD-4F1B-31D9A6F9634E}"/>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A0DFE3B7-F0DD-FABC-03EE-1A4A3EE1D7E7}"/>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A7503BB7-7B9D-5377-5C8E-923D68F9B7D8}"/>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E6092B12-56F7-C984-3839-F173687E276F}"/>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083A3C0B-485A-DE1B-92FF-2B922B2C4FEF}"/>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A65DDE6A-32B0-EED4-3796-142AD708AC73}"/>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57200359-1C97-7BCC-BE79-4D0D7AD08981}"/>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6FBC12B2-49ED-BCAD-DDD0-BAC4E0912374}"/>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FC09EE34-B565-B8D5-E41E-80C49BC4AE6B}"/>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6A69D6C1-5DEF-F143-31BB-422E5182B9D8}"/>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B7716B23-A440-57D8-C64A-7F5E73B45444}"/>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7A19C369-67A7-6482-D2BC-2710D526C55B}"/>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7746A2B8-B57D-F061-702F-00557C4A895E}"/>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6282474E-BD6D-A5C2-8823-0B6D7E1853F7}"/>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1B29A2CA-1F83-2428-1F4C-C677102B28B1}"/>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76DA3D80-553E-2694-25D0-725C13EB4E45}"/>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29B5F1F9-297C-7B7A-4AAB-B0CB905DB7AD}"/>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5" name="Freeform: Shape 34">
              <a:extLst>
                <a:ext uri="{FF2B5EF4-FFF2-40B4-BE49-F238E27FC236}">
                  <a16:creationId xmlns:a16="http://schemas.microsoft.com/office/drawing/2014/main" id="{28D82425-7199-A62E-7049-02544DDF8B16}"/>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6" name="Freeform: Shape 35">
              <a:extLst>
                <a:ext uri="{FF2B5EF4-FFF2-40B4-BE49-F238E27FC236}">
                  <a16:creationId xmlns:a16="http://schemas.microsoft.com/office/drawing/2014/main" id="{1D1E9E2F-1186-C03C-4C13-41982880087F}"/>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7" name="Freeform: Shape 36">
              <a:extLst>
                <a:ext uri="{FF2B5EF4-FFF2-40B4-BE49-F238E27FC236}">
                  <a16:creationId xmlns:a16="http://schemas.microsoft.com/office/drawing/2014/main" id="{795807A4-1E51-919A-CB6B-262CBB60A8AA}"/>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8" name="Freeform: Shape 37">
              <a:extLst>
                <a:ext uri="{FF2B5EF4-FFF2-40B4-BE49-F238E27FC236}">
                  <a16:creationId xmlns:a16="http://schemas.microsoft.com/office/drawing/2014/main" id="{3C8AADED-D279-F4C2-32F9-DBA5C6488B3B}"/>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sp>
        <p:nvSpPr>
          <p:cNvPr id="39" name="Title Placeholder 21">
            <a:extLst>
              <a:ext uri="{FF2B5EF4-FFF2-40B4-BE49-F238E27FC236}">
                <a16:creationId xmlns:a16="http://schemas.microsoft.com/office/drawing/2014/main" id="{4E063BC8-3D50-5BDD-83D6-513097CF564F}"/>
              </a:ext>
            </a:extLst>
          </p:cNvPr>
          <p:cNvSpPr>
            <a:spLocks noGrp="1"/>
          </p:cNvSpPr>
          <p:nvPr>
            <p:ph type="title"/>
          </p:nvPr>
        </p:nvSpPr>
        <p:spPr>
          <a:xfrm>
            <a:off x="782499" y="416953"/>
            <a:ext cx="10864258" cy="311742"/>
          </a:xfrm>
          <a:prstGeom prst="rect">
            <a:avLst/>
          </a:prstGeom>
          <a:noFill/>
        </p:spPr>
        <p:txBody>
          <a:bodyPr bIns="91440" anchor="ctr" anchorCtr="0">
            <a:noAutofit/>
          </a:bodyPr>
          <a:lstStyle>
            <a:lvl1pPr>
              <a:defRPr sz="2000" b="1" cap="all" baseline="0"/>
            </a:lvl1pPr>
          </a:lstStyle>
          <a:p>
            <a:r>
              <a:rPr kumimoji="0" lang="en-GB"/>
              <a:t>Click to edit Master title style</a:t>
            </a:r>
            <a:endParaRPr kumimoji="0" lang="en-US"/>
          </a:p>
        </p:txBody>
      </p:sp>
      <p:pic>
        <p:nvPicPr>
          <p:cNvPr id="3" name="Google Shape;20;p2">
            <a:extLst>
              <a:ext uri="{FF2B5EF4-FFF2-40B4-BE49-F238E27FC236}">
                <a16:creationId xmlns:a16="http://schemas.microsoft.com/office/drawing/2014/main" id="{28E388EA-0C58-83BF-A594-2E5F6C6DEB40}"/>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Tree>
    <p:extLst>
      <p:ext uri="{BB962C8B-B14F-4D97-AF65-F5344CB8AC3E}">
        <p14:creationId xmlns:p14="http://schemas.microsoft.com/office/powerpoint/2010/main" val="201188997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2_Thank you">
    <p:bg>
      <p:bgPr>
        <a:solidFill>
          <a:srgbClr val="732281"/>
        </a:solidFill>
        <a:effectLst/>
      </p:bgPr>
    </p:bg>
    <p:spTree>
      <p:nvGrpSpPr>
        <p:cNvPr id="1" name=""/>
        <p:cNvGrpSpPr/>
        <p:nvPr/>
      </p:nvGrpSpPr>
      <p:grpSpPr>
        <a:xfrm>
          <a:off x="0" y="0"/>
          <a:ext cx="0" cy="0"/>
          <a:chOff x="0" y="0"/>
          <a:chExt cx="0" cy="0"/>
        </a:xfrm>
      </p:grpSpPr>
      <p:sp>
        <p:nvSpPr>
          <p:cNvPr id="3" name="Footer Placeholder 4"/>
          <p:cNvSpPr>
            <a:spLocks noGrp="1"/>
          </p:cNvSpPr>
          <p:nvPr>
            <p:ph type="ftr" sz="quarter" idx="11"/>
          </p:nvPr>
        </p:nvSpPr>
        <p:spPr/>
        <p:txBody>
          <a:bodyPr/>
          <a:lstStyle>
            <a:lvl1pPr>
              <a:defRPr/>
            </a:lvl1pPr>
          </a:lstStyle>
          <a:p>
            <a:pPr>
              <a:defRPr/>
            </a:pPr>
            <a:endParaRPr lang="en-GB" noProof="0" dirty="0">
              <a:solidFill>
                <a:prstClr val="black">
                  <a:tint val="75000"/>
                </a:prstClr>
              </a:solidFill>
            </a:endParaRPr>
          </a:p>
        </p:txBody>
      </p:sp>
      <p:sp>
        <p:nvSpPr>
          <p:cNvPr id="4" name="Slide Number Placeholder 5"/>
          <p:cNvSpPr>
            <a:spLocks noGrp="1"/>
          </p:cNvSpPr>
          <p:nvPr>
            <p:ph type="sldNum" sz="quarter" idx="12"/>
          </p:nvPr>
        </p:nvSpPr>
        <p:spPr>
          <a:xfrm>
            <a:off x="8737600" y="6356359"/>
            <a:ext cx="2844800" cy="365125"/>
          </a:xfrm>
          <a:prstGeom prst="rect">
            <a:avLst/>
          </a:prstGeom>
        </p:spPr>
        <p:txBody>
          <a:bodyPr/>
          <a:lstStyle>
            <a:lvl1pPr>
              <a:defRPr/>
            </a:lvl1pPr>
          </a:lstStyle>
          <a:p>
            <a:pPr>
              <a:defRPr/>
            </a:pPr>
            <a:fld id="{4A5B4483-0E80-42EA-85F3-DAF648343DD2}" type="slidenum">
              <a:rPr lang="en-GB" noProof="0" smtClean="0">
                <a:solidFill>
                  <a:prstClr val="black">
                    <a:tint val="75000"/>
                  </a:prstClr>
                </a:solidFill>
              </a:rPr>
              <a:pPr>
                <a:defRPr/>
              </a:pPr>
              <a:t>‹#›</a:t>
            </a:fld>
            <a:endParaRPr lang="en-GB" noProof="0" dirty="0">
              <a:solidFill>
                <a:prstClr val="black">
                  <a:tint val="75000"/>
                </a:prstClr>
              </a:solidFill>
            </a:endParaRPr>
          </a:p>
        </p:txBody>
      </p:sp>
      <p:sp>
        <p:nvSpPr>
          <p:cNvPr id="10" name="TextBox 9">
            <a:extLst>
              <a:ext uri="{FF2B5EF4-FFF2-40B4-BE49-F238E27FC236}">
                <a16:creationId xmlns:a16="http://schemas.microsoft.com/office/drawing/2014/main" id="{FCE42297-881A-B142-A729-AA308B507F87}"/>
              </a:ext>
            </a:extLst>
          </p:cNvPr>
          <p:cNvSpPr txBox="1"/>
          <p:nvPr userDrawn="1"/>
        </p:nvSpPr>
        <p:spPr>
          <a:xfrm>
            <a:off x="9847546" y="4596597"/>
            <a:ext cx="1997663" cy="523220"/>
          </a:xfrm>
          <a:prstGeom prst="rect">
            <a:avLst/>
          </a:prstGeom>
          <a:noFill/>
        </p:spPr>
        <p:txBody>
          <a:bodyPr wrap="none" rtlCol="0">
            <a:spAutoFit/>
          </a:bodyPr>
          <a:lstStyle/>
          <a:p>
            <a:pPr algn="r"/>
            <a:r>
              <a:rPr lang="en-GB" sz="1400" b="1" dirty="0">
                <a:solidFill>
                  <a:schemeClr val="bg1"/>
                </a:solidFill>
              </a:rPr>
              <a:t>Proservartner</a:t>
            </a:r>
            <a:endParaRPr lang="en-GB" sz="1400" dirty="0">
              <a:solidFill>
                <a:schemeClr val="bg1"/>
              </a:solidFill>
            </a:endParaRPr>
          </a:p>
          <a:p>
            <a:pPr algn="r"/>
            <a:r>
              <a:rPr lang="en-GB" sz="1400" dirty="0">
                <a:solidFill>
                  <a:schemeClr val="bg1"/>
                </a:solidFill>
              </a:rPr>
              <a:t>Phone +44 20 7993 6065</a:t>
            </a:r>
          </a:p>
        </p:txBody>
      </p:sp>
      <p:sp>
        <p:nvSpPr>
          <p:cNvPr id="8" name="Rectangle 7">
            <a:extLst>
              <a:ext uri="{FF2B5EF4-FFF2-40B4-BE49-F238E27FC236}">
                <a16:creationId xmlns:a16="http://schemas.microsoft.com/office/drawing/2014/main" id="{E40D6D96-2408-0B4A-B279-CB551A9BCFC5}"/>
              </a:ext>
            </a:extLst>
          </p:cNvPr>
          <p:cNvSpPr/>
          <p:nvPr userDrawn="1"/>
        </p:nvSpPr>
        <p:spPr>
          <a:xfrm>
            <a:off x="5356634" y="2993440"/>
            <a:ext cx="4163319" cy="1200329"/>
          </a:xfrm>
          <a:prstGeom prst="rect">
            <a:avLst/>
          </a:prstGeom>
        </p:spPr>
        <p:txBody>
          <a:bodyPr wrap="none">
            <a:spAutoFit/>
          </a:bodyPr>
          <a:lstStyle/>
          <a:p>
            <a:r>
              <a:rPr lang="en-US" sz="7200" b="1" i="1" dirty="0">
                <a:solidFill>
                  <a:schemeClr val="bg1"/>
                </a:solidFill>
              </a:rPr>
              <a:t>Thank you</a:t>
            </a:r>
          </a:p>
        </p:txBody>
      </p:sp>
      <p:pic>
        <p:nvPicPr>
          <p:cNvPr id="7" name="Picture 6" descr="A picture containing clipart&#10;&#10;Description generated with very high confidence">
            <a:extLst>
              <a:ext uri="{FF2B5EF4-FFF2-40B4-BE49-F238E27FC236}">
                <a16:creationId xmlns:a16="http://schemas.microsoft.com/office/drawing/2014/main" id="{F878CF0E-CF1F-5C41-ACFC-2EB0F8FBFC04}"/>
              </a:ext>
            </a:extLst>
          </p:cNvPr>
          <p:cNvPicPr>
            <a:picLocks noChangeAspect="1"/>
          </p:cNvPicPr>
          <p:nvPr userDrawn="1"/>
        </p:nvPicPr>
        <p:blipFill rotWithShape="1">
          <a:blip r:embed="rId2" cstate="print">
            <a:extLst>
              <a:ext uri="{28A0092B-C50C-407E-A947-70E740481C1C}">
                <a14:useLocalDpi xmlns:a14="http://schemas.microsoft.com/office/drawing/2010/main" val="0"/>
              </a:ext>
            </a:extLst>
          </a:blip>
          <a:srcRect r="1039" b="6656"/>
          <a:stretch/>
        </p:blipFill>
        <p:spPr>
          <a:xfrm>
            <a:off x="263353" y="5373216"/>
            <a:ext cx="3024336" cy="1008112"/>
          </a:xfrm>
          <a:prstGeom prst="rect">
            <a:avLst/>
          </a:prstGeom>
        </p:spPr>
      </p:pic>
    </p:spTree>
    <p:extLst>
      <p:ext uri="{BB962C8B-B14F-4D97-AF65-F5344CB8AC3E}">
        <p14:creationId xmlns:p14="http://schemas.microsoft.com/office/powerpoint/2010/main" val="16499585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grpSp>
        <p:nvGrpSpPr>
          <p:cNvPr id="2" name="Graphic 70">
            <a:extLst>
              <a:ext uri="{FF2B5EF4-FFF2-40B4-BE49-F238E27FC236}">
                <a16:creationId xmlns:a16="http://schemas.microsoft.com/office/drawing/2014/main" id="{61715F2B-3A66-AD5B-F4D8-7ACA88917132}"/>
              </a:ext>
            </a:extLst>
          </p:cNvPr>
          <p:cNvGrpSpPr/>
          <p:nvPr userDrawn="1"/>
        </p:nvGrpSpPr>
        <p:grpSpPr>
          <a:xfrm rot="900000">
            <a:off x="5817900" y="-1064423"/>
            <a:ext cx="7493396" cy="9083155"/>
            <a:chOff x="4939567" y="-1171087"/>
            <a:chExt cx="8436520" cy="10196672"/>
          </a:xfrm>
          <a:noFill/>
        </p:grpSpPr>
        <p:sp>
          <p:nvSpPr>
            <p:cNvPr id="4" name="Freeform: Shape 3">
              <a:extLst>
                <a:ext uri="{FF2B5EF4-FFF2-40B4-BE49-F238E27FC236}">
                  <a16:creationId xmlns:a16="http://schemas.microsoft.com/office/drawing/2014/main" id="{45362A3D-F830-B9D8-1861-E7518A068037}"/>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5" name="Freeform: Shape 4">
              <a:extLst>
                <a:ext uri="{FF2B5EF4-FFF2-40B4-BE49-F238E27FC236}">
                  <a16:creationId xmlns:a16="http://schemas.microsoft.com/office/drawing/2014/main" id="{7C63B09C-117C-A936-2248-99B4F5AFCF15}"/>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6" name="Freeform: Shape 5">
              <a:extLst>
                <a:ext uri="{FF2B5EF4-FFF2-40B4-BE49-F238E27FC236}">
                  <a16:creationId xmlns:a16="http://schemas.microsoft.com/office/drawing/2014/main" id="{FCC91CBE-5C4B-17E1-2817-DDFFE68244ED}"/>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25723873-56B1-4A45-0221-2BC6BCF8A61A}"/>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8" name="Freeform: Shape 7">
              <a:extLst>
                <a:ext uri="{FF2B5EF4-FFF2-40B4-BE49-F238E27FC236}">
                  <a16:creationId xmlns:a16="http://schemas.microsoft.com/office/drawing/2014/main" id="{9024AA09-6A2B-38EE-854F-3E02FCC22CA7}"/>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0" name="Freeform: Shape 9">
              <a:extLst>
                <a:ext uri="{FF2B5EF4-FFF2-40B4-BE49-F238E27FC236}">
                  <a16:creationId xmlns:a16="http://schemas.microsoft.com/office/drawing/2014/main" id="{12E6712C-35E3-30A6-EBC4-D3C230AA035A}"/>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2" name="Freeform: Shape 11">
              <a:extLst>
                <a:ext uri="{FF2B5EF4-FFF2-40B4-BE49-F238E27FC236}">
                  <a16:creationId xmlns:a16="http://schemas.microsoft.com/office/drawing/2014/main" id="{C06D5478-CDC9-EE20-36D9-D4D886D06917}"/>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E16E6515-3429-3CDF-49A7-508E14DFA1A0}"/>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63937827-5EEF-5D5C-CD28-5A7227709306}"/>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2A35252D-8BCC-5883-9E80-B661D1ABB434}"/>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35F2DDF9-2CCB-9686-20AA-118FB4FFD8A1}"/>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70B14F5A-587C-A236-BFA2-B6FA05AF6B2C}"/>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14C08234-EB89-8602-4338-5F80D33972A6}"/>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DCAE35A4-6232-C02A-ED91-BB6BF8BCC0FD}"/>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B7DE0CA0-5F07-AE8B-325F-57F43A608B37}"/>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73839215-6F1F-14B1-35D7-7BACFDC8E040}"/>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F14AC431-7827-83FC-282D-DA0833B555B1}"/>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46CE7086-FF67-1374-E82E-861B83132F10}"/>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4D961D2E-943E-57F3-4186-6D13CB02E789}"/>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C61A232B-23BD-BE81-0257-76D0F69658D9}"/>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0E827E83-0530-6F84-DEF7-AD03DE1500F2}"/>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2A891794-8F5E-F504-E954-6985184BA21D}"/>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cxnSp>
        <p:nvCxnSpPr>
          <p:cNvPr id="32" name="Straight Connector 31">
            <a:extLst>
              <a:ext uri="{FF2B5EF4-FFF2-40B4-BE49-F238E27FC236}">
                <a16:creationId xmlns:a16="http://schemas.microsoft.com/office/drawing/2014/main" id="{7108F4F6-7615-01DD-1440-3F4806611D9B}"/>
              </a:ext>
            </a:extLst>
          </p:cNvPr>
          <p:cNvCxnSpPr>
            <a:cxnSpLocks/>
          </p:cNvCxnSpPr>
          <p:nvPr userDrawn="1"/>
        </p:nvCxnSpPr>
        <p:spPr>
          <a:xfrm>
            <a:off x="653461" y="423502"/>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pic>
        <p:nvPicPr>
          <p:cNvPr id="3" name="Google Shape;20;p2">
            <a:extLst>
              <a:ext uri="{FF2B5EF4-FFF2-40B4-BE49-F238E27FC236}">
                <a16:creationId xmlns:a16="http://schemas.microsoft.com/office/drawing/2014/main" id="{6F88405E-EC46-CCC2-DB14-DFF7E12FA2BF}"/>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
        <p:nvSpPr>
          <p:cNvPr id="9" name="Title 8">
            <a:extLst>
              <a:ext uri="{FF2B5EF4-FFF2-40B4-BE49-F238E27FC236}">
                <a16:creationId xmlns:a16="http://schemas.microsoft.com/office/drawing/2014/main" id="{1534B7B0-0987-EE52-3451-0E01338500B1}"/>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38405618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grpSp>
        <p:nvGrpSpPr>
          <p:cNvPr id="2" name="Graphic 70">
            <a:extLst>
              <a:ext uri="{FF2B5EF4-FFF2-40B4-BE49-F238E27FC236}">
                <a16:creationId xmlns:a16="http://schemas.microsoft.com/office/drawing/2014/main" id="{25AAD29D-088A-EB56-238B-F7C25C817234}"/>
              </a:ext>
            </a:extLst>
          </p:cNvPr>
          <p:cNvGrpSpPr/>
          <p:nvPr userDrawn="1"/>
        </p:nvGrpSpPr>
        <p:grpSpPr>
          <a:xfrm rot="900000">
            <a:off x="5817900" y="-1064423"/>
            <a:ext cx="7493396" cy="9083155"/>
            <a:chOff x="4939567" y="-1171087"/>
            <a:chExt cx="8436520" cy="10196672"/>
          </a:xfrm>
          <a:noFill/>
        </p:grpSpPr>
        <p:sp>
          <p:nvSpPr>
            <p:cNvPr id="3" name="Freeform: Shape 2">
              <a:extLst>
                <a:ext uri="{FF2B5EF4-FFF2-40B4-BE49-F238E27FC236}">
                  <a16:creationId xmlns:a16="http://schemas.microsoft.com/office/drawing/2014/main" id="{ECC205FE-23C8-DFDB-E278-84371B274320}"/>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5" name="Freeform: Shape 4">
              <a:extLst>
                <a:ext uri="{FF2B5EF4-FFF2-40B4-BE49-F238E27FC236}">
                  <a16:creationId xmlns:a16="http://schemas.microsoft.com/office/drawing/2014/main" id="{9F630DB8-0176-5B48-9416-F037A2AEB4F7}"/>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6" name="Freeform: Shape 5">
              <a:extLst>
                <a:ext uri="{FF2B5EF4-FFF2-40B4-BE49-F238E27FC236}">
                  <a16:creationId xmlns:a16="http://schemas.microsoft.com/office/drawing/2014/main" id="{1C18C7E8-609F-4629-F8EE-6634C597DE93}"/>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593BE537-68AF-8331-678A-F42C0F6061C1}"/>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8" name="Freeform: Shape 7">
              <a:extLst>
                <a:ext uri="{FF2B5EF4-FFF2-40B4-BE49-F238E27FC236}">
                  <a16:creationId xmlns:a16="http://schemas.microsoft.com/office/drawing/2014/main" id="{6D3A6A3E-EB20-641B-EC81-8A8B47FF924E}"/>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4E4AE2B5-B274-FAC2-7AE0-9B197C35E19A}"/>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0" name="Freeform: Shape 9">
              <a:extLst>
                <a:ext uri="{FF2B5EF4-FFF2-40B4-BE49-F238E27FC236}">
                  <a16:creationId xmlns:a16="http://schemas.microsoft.com/office/drawing/2014/main" id="{CB62676E-3387-8EC8-5C59-11E13F25BF29}"/>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1" name="Freeform: Shape 10">
              <a:extLst>
                <a:ext uri="{FF2B5EF4-FFF2-40B4-BE49-F238E27FC236}">
                  <a16:creationId xmlns:a16="http://schemas.microsoft.com/office/drawing/2014/main" id="{829F740C-C4E1-C924-C7DB-B7EAD3216175}"/>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2" name="Freeform: Shape 11">
              <a:extLst>
                <a:ext uri="{FF2B5EF4-FFF2-40B4-BE49-F238E27FC236}">
                  <a16:creationId xmlns:a16="http://schemas.microsoft.com/office/drawing/2014/main" id="{79925A04-790C-8C1C-4F40-93228AF237E7}"/>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4" name="Freeform: Shape 13">
              <a:extLst>
                <a:ext uri="{FF2B5EF4-FFF2-40B4-BE49-F238E27FC236}">
                  <a16:creationId xmlns:a16="http://schemas.microsoft.com/office/drawing/2014/main" id="{1D38F9ED-41D6-E0E1-6E91-114407D13438}"/>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5" name="Freeform: Shape 14">
              <a:extLst>
                <a:ext uri="{FF2B5EF4-FFF2-40B4-BE49-F238E27FC236}">
                  <a16:creationId xmlns:a16="http://schemas.microsoft.com/office/drawing/2014/main" id="{60B2A04C-5111-0DD2-B80D-BB7312D47A4D}"/>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6" name="Freeform: Shape 15">
              <a:extLst>
                <a:ext uri="{FF2B5EF4-FFF2-40B4-BE49-F238E27FC236}">
                  <a16:creationId xmlns:a16="http://schemas.microsoft.com/office/drawing/2014/main" id="{83D7B8C3-2A1C-6696-9C3D-6D8C9EB10758}"/>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9581D058-8B44-57BE-89B4-118C9410AB19}"/>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19318F98-378E-6F50-5C11-8AA128696375}"/>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6C083863-5E58-8510-3644-2949AE971F6D}"/>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4B6E258B-63B8-A9F8-B34A-F6A0749EBA9D}"/>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8638948F-8294-1D0F-835A-BD29C2B43F1A}"/>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30683104-20B2-73B5-1A74-EB555AD7EBFF}"/>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A9E56DE2-5BB2-48B7-5E82-942FDA122CA2}"/>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723AB905-B8F8-D6A4-E571-D3DA6EDC9358}"/>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62918066-29A3-DE27-0524-F70F1DC70B4B}"/>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BF6C513F-F381-A74A-D960-E35908FCB021}"/>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pic>
        <p:nvPicPr>
          <p:cNvPr id="13" name="Google Shape;20;p2">
            <a:extLst>
              <a:ext uri="{FF2B5EF4-FFF2-40B4-BE49-F238E27FC236}">
                <a16:creationId xmlns:a16="http://schemas.microsoft.com/office/drawing/2014/main" id="{589A0077-8636-99BB-B986-F75AE36EB47F}"/>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Tree>
    <p:extLst>
      <p:ext uri="{BB962C8B-B14F-4D97-AF65-F5344CB8AC3E}">
        <p14:creationId xmlns:p14="http://schemas.microsoft.com/office/powerpoint/2010/main" val="791028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spTree>
      <p:nvGrpSpPr>
        <p:cNvPr id="1" name=""/>
        <p:cNvGrpSpPr/>
        <p:nvPr/>
      </p:nvGrpSpPr>
      <p:grpSpPr>
        <a:xfrm>
          <a:off x="0" y="0"/>
          <a:ext cx="0" cy="0"/>
          <a:chOff x="0" y="0"/>
          <a:chExt cx="0" cy="0"/>
        </a:xfrm>
      </p:grpSpPr>
      <p:sp>
        <p:nvSpPr>
          <p:cNvPr id="8" name="Content Placeholder 7"/>
          <p:cNvSpPr>
            <a:spLocks noGrp="1"/>
          </p:cNvSpPr>
          <p:nvPr>
            <p:ph sz="quarter" idx="1"/>
          </p:nvPr>
        </p:nvSpPr>
        <p:spPr>
          <a:xfrm>
            <a:off x="5139746" y="1423026"/>
            <a:ext cx="6634770" cy="4797035"/>
          </a:xfrm>
        </p:spPr>
        <p:txBody>
          <a:bodyPr vert="horz"/>
          <a:lstStyle>
            <a:lvl1pPr>
              <a:buClr>
                <a:srgbClr val="752A77"/>
              </a:buClr>
              <a:defRPr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255600" indent="-285750">
              <a:spcBef>
                <a:spcPts val="0"/>
              </a:spcBef>
              <a:spcAft>
                <a:spcPts val="0"/>
              </a:spcAft>
              <a:buClr>
                <a:srgbClr val="080808"/>
              </a:buClr>
              <a:defRPr lang="en-US" sz="14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39713">
              <a:spcBef>
                <a:spcPts val="0"/>
              </a:spcBef>
              <a:spcAft>
                <a:spcPts val="0"/>
              </a:spcAft>
              <a:buClr>
                <a:srgbClr val="080808"/>
              </a:buClr>
              <a:tabLst/>
              <a:defRPr lang="en-US" sz="1200" kern="1200" noProof="0" dirty="0" smtClean="0">
                <a:solidFill>
                  <a:srgbClr val="333333"/>
                </a:solidFill>
                <a:latin typeface="Montserrat" panose="00000500000000000000" pitchFamily="2" charset="0"/>
                <a:ea typeface="+mn-ea"/>
                <a:cs typeface="Calibri" panose="020F0502020204030204" pitchFamily="34" charset="0"/>
              </a:defRPr>
            </a:lvl3pPr>
            <a:lvl4pPr marL="855663" indent="-409575">
              <a:spcBef>
                <a:spcPts val="0"/>
              </a:spcBef>
              <a:spcAft>
                <a:spcPts val="0"/>
              </a:spcAft>
              <a:buClr>
                <a:srgbClr val="080808"/>
              </a:buClr>
              <a:tabLst/>
              <a:defRPr lang="en-US" sz="1100" kern="1200" noProof="0" dirty="0" smtClean="0">
                <a:solidFill>
                  <a:srgbClr val="333333"/>
                </a:solidFill>
                <a:latin typeface="Montserrat" panose="00000500000000000000" pitchFamily="2" charset="0"/>
                <a:ea typeface="+mn-ea"/>
                <a:cs typeface="Calibri" panose="020F0502020204030204" pitchFamily="34" charset="0"/>
              </a:defRPr>
            </a:lvl4pPr>
            <a:lvl5pPr marL="1022350" indent="-152400">
              <a:spcBef>
                <a:spcPts val="0"/>
              </a:spcBef>
              <a:spcAft>
                <a:spcPts val="0"/>
              </a:spcAft>
              <a:buClr>
                <a:srgbClr val="080808"/>
              </a:buClr>
              <a:buFont typeface="Arial" panose="020B0604020202020204" pitchFamily="34" charset="0"/>
              <a:buChar char="•"/>
              <a:tabLst/>
              <a:defRPr lang="en-US" sz="1400" kern="1200" noProof="0" dirty="0">
                <a:solidFill>
                  <a:srgbClr val="333333"/>
                </a:solidFill>
                <a:latin typeface="Montserrat" panose="00000500000000000000" pitchFamily="2" charset="0"/>
                <a:ea typeface="+mn-ea"/>
                <a:cs typeface="Calibri" panose="020F0502020204030204" pitchFamily="34" charset="0"/>
              </a:defRPr>
            </a:lvl5pPr>
          </a:lstStyle>
          <a:p>
            <a:pPr marL="0" lvl="0" indent="0" algn="l" rtl="0" eaLnBrk="1" fontAlgn="base" latinLnBrk="0" hangingPunct="1">
              <a:spcBef>
                <a:spcPts val="450"/>
              </a:spcBef>
              <a:spcAft>
                <a:spcPts val="450"/>
              </a:spcAft>
              <a:buFontTx/>
              <a:buNone/>
            </a:pPr>
            <a:r>
              <a:rPr lang="en-GB"/>
              <a:t>Click to edit Master text styles</a:t>
            </a:r>
          </a:p>
          <a:p>
            <a:pPr marL="0" lvl="1" indent="0" algn="l" rtl="0" eaLnBrk="1" fontAlgn="base" latinLnBrk="0" hangingPunct="1">
              <a:spcBef>
                <a:spcPts val="450"/>
              </a:spcBef>
              <a:spcAft>
                <a:spcPts val="450"/>
              </a:spcAft>
              <a:buFontTx/>
              <a:buNone/>
            </a:pPr>
            <a:r>
              <a:rPr lang="en-GB"/>
              <a:t>Second level</a:t>
            </a:r>
          </a:p>
          <a:p>
            <a:pPr marL="0" lvl="2" indent="0" algn="l" rtl="0" eaLnBrk="1" fontAlgn="base" latinLnBrk="0" hangingPunct="1">
              <a:spcBef>
                <a:spcPts val="450"/>
              </a:spcBef>
              <a:spcAft>
                <a:spcPts val="450"/>
              </a:spcAft>
              <a:buFontTx/>
              <a:buNone/>
            </a:pPr>
            <a:r>
              <a:rPr lang="en-GB"/>
              <a:t>Third level</a:t>
            </a:r>
          </a:p>
          <a:p>
            <a:pPr marL="0" lvl="3" indent="0" algn="l" rtl="0" eaLnBrk="1" fontAlgn="base" latinLnBrk="0" hangingPunct="1">
              <a:spcBef>
                <a:spcPts val="450"/>
              </a:spcBef>
              <a:spcAft>
                <a:spcPts val="450"/>
              </a:spcAft>
              <a:buFontTx/>
              <a:buNone/>
            </a:pPr>
            <a:r>
              <a:rPr lang="en-GB"/>
              <a:t>Fourth level</a:t>
            </a:r>
          </a:p>
        </p:txBody>
      </p:sp>
      <p:sp>
        <p:nvSpPr>
          <p:cNvPr id="10" name="Text Placeholder 3">
            <a:extLst>
              <a:ext uri="{FF2B5EF4-FFF2-40B4-BE49-F238E27FC236}">
                <a16:creationId xmlns:a16="http://schemas.microsoft.com/office/drawing/2014/main" id="{385FF10A-777E-4747-B6A2-DDF02EC5C29C}"/>
              </a:ext>
            </a:extLst>
          </p:cNvPr>
          <p:cNvSpPr>
            <a:spLocks noGrp="1"/>
          </p:cNvSpPr>
          <p:nvPr>
            <p:ph type="body" sz="half" idx="2" hasCustomPrompt="1"/>
          </p:nvPr>
        </p:nvSpPr>
        <p:spPr>
          <a:xfrm>
            <a:off x="719999" y="1428750"/>
            <a:ext cx="4173685" cy="4763250"/>
          </a:xfrm>
        </p:spPr>
        <p:txBody>
          <a:bodyPr>
            <a:normAutofit/>
          </a:bodyPr>
          <a:lstStyle>
            <a:lvl1pPr marL="0" indent="0">
              <a:buNone/>
              <a:defRPr sz="1600">
                <a:solidFill>
                  <a:srgbClr val="732281"/>
                </a:solidFill>
              </a:defRPr>
            </a:lvl1pPr>
            <a:lvl2pPr marL="257168" indent="0">
              <a:buNone/>
              <a:defRPr sz="675"/>
            </a:lvl2pPr>
            <a:lvl3pPr marL="514334" indent="0">
              <a:buNone/>
              <a:defRPr sz="563"/>
            </a:lvl3pPr>
            <a:lvl4pPr marL="771502" indent="0">
              <a:buNone/>
              <a:defRPr sz="506"/>
            </a:lvl4pPr>
            <a:lvl5pPr marL="1028669" indent="0">
              <a:buNone/>
              <a:defRPr sz="506"/>
            </a:lvl5pPr>
            <a:lvl6pPr marL="1285836" indent="0">
              <a:buNone/>
              <a:defRPr sz="506"/>
            </a:lvl6pPr>
            <a:lvl7pPr marL="1543004" indent="0">
              <a:buNone/>
              <a:defRPr sz="506"/>
            </a:lvl7pPr>
            <a:lvl8pPr marL="1800170" indent="0">
              <a:buNone/>
              <a:defRPr sz="506"/>
            </a:lvl8pPr>
            <a:lvl9pPr marL="2057336" indent="0">
              <a:buNone/>
              <a:defRPr sz="506"/>
            </a:lvl9pPr>
          </a:lstStyle>
          <a:p>
            <a:pPr lvl="0"/>
            <a:r>
              <a:rPr lang="en-GB" noProof="0"/>
              <a:t>Click to edit Master text styles</a:t>
            </a:r>
          </a:p>
        </p:txBody>
      </p:sp>
      <p:cxnSp>
        <p:nvCxnSpPr>
          <p:cNvPr id="2" name="Straight Connector 1">
            <a:extLst>
              <a:ext uri="{FF2B5EF4-FFF2-40B4-BE49-F238E27FC236}">
                <a16:creationId xmlns:a16="http://schemas.microsoft.com/office/drawing/2014/main" id="{9C5ECBA2-7971-0530-DB97-540376976E79}"/>
              </a:ext>
            </a:extLst>
          </p:cNvPr>
          <p:cNvCxnSpPr>
            <a:cxnSpLocks/>
          </p:cNvCxnSpPr>
          <p:nvPr userDrawn="1"/>
        </p:nvCxnSpPr>
        <p:spPr>
          <a:xfrm>
            <a:off x="653461" y="423502"/>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sp>
        <p:nvSpPr>
          <p:cNvPr id="4" name="Title Placeholder 21">
            <a:extLst>
              <a:ext uri="{FF2B5EF4-FFF2-40B4-BE49-F238E27FC236}">
                <a16:creationId xmlns:a16="http://schemas.microsoft.com/office/drawing/2014/main" id="{F4206B49-F020-838B-BA81-2DC018A15A1E}"/>
              </a:ext>
            </a:extLst>
          </p:cNvPr>
          <p:cNvSpPr>
            <a:spLocks noGrp="1"/>
          </p:cNvSpPr>
          <p:nvPr>
            <p:ph type="title"/>
          </p:nvPr>
        </p:nvSpPr>
        <p:spPr>
          <a:xfrm>
            <a:off x="851403" y="427893"/>
            <a:ext cx="5200650" cy="292100"/>
          </a:xfrm>
          <a:prstGeom prst="rect">
            <a:avLst/>
          </a:prstGeom>
          <a:noFill/>
        </p:spPr>
        <p:txBody>
          <a:bodyPr bIns="91440" anchor="ctr" anchorCtr="0">
            <a:normAutofit/>
          </a:bodyPr>
          <a:lstStyle>
            <a:lvl1pPr>
              <a:defRPr b="1" cap="all" baseline="0"/>
            </a:lvl1pPr>
          </a:lstStyle>
          <a:p>
            <a:r>
              <a:rPr kumimoji="0" lang="en-GB"/>
              <a:t>Click to edit Master title style</a:t>
            </a:r>
            <a:endParaRPr kumimoji="0" lang="en-US"/>
          </a:p>
        </p:txBody>
      </p:sp>
      <p:grpSp>
        <p:nvGrpSpPr>
          <p:cNvPr id="5" name="Graphic 70">
            <a:extLst>
              <a:ext uri="{FF2B5EF4-FFF2-40B4-BE49-F238E27FC236}">
                <a16:creationId xmlns:a16="http://schemas.microsoft.com/office/drawing/2014/main" id="{AB6F8FC7-A116-3F61-6449-69147A172F61}"/>
              </a:ext>
            </a:extLst>
          </p:cNvPr>
          <p:cNvGrpSpPr/>
          <p:nvPr userDrawn="1"/>
        </p:nvGrpSpPr>
        <p:grpSpPr>
          <a:xfrm rot="900000">
            <a:off x="5817900" y="-1064423"/>
            <a:ext cx="7493396" cy="9083155"/>
            <a:chOff x="4939567" y="-1171087"/>
            <a:chExt cx="8436520" cy="10196672"/>
          </a:xfrm>
          <a:noFill/>
        </p:grpSpPr>
        <p:sp>
          <p:nvSpPr>
            <p:cNvPr id="6" name="Freeform: Shape 5">
              <a:extLst>
                <a:ext uri="{FF2B5EF4-FFF2-40B4-BE49-F238E27FC236}">
                  <a16:creationId xmlns:a16="http://schemas.microsoft.com/office/drawing/2014/main" id="{365E41C0-4839-8675-B32D-CB69346AB6EE}"/>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7" name="Freeform: Shape 6">
              <a:extLst>
                <a:ext uri="{FF2B5EF4-FFF2-40B4-BE49-F238E27FC236}">
                  <a16:creationId xmlns:a16="http://schemas.microsoft.com/office/drawing/2014/main" id="{EB8D2405-AF8A-F3DD-8085-01193EAF5D4B}"/>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B1543263-1F54-672F-A9AA-0944573C2E15}"/>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D03F2CF9-57EF-E027-7B14-19253B53A246}"/>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E77FB366-8EAF-0F78-B7B2-6292B0D1A97D}"/>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D9385FDC-07B2-1F85-0248-24CD34DAC36F}"/>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050DA940-BA27-8B7F-C916-C134602DB8AB}"/>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76279791-8C71-7715-CF56-55A867F096BE}"/>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133A64E9-1B09-1D99-7AA6-99C07A08E03B}"/>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D9B6C572-3B45-B596-FE33-0B384F1CB0BB}"/>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CAD898CE-68DC-65BF-2AA2-2E76E038260D}"/>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0BEB0C7E-0CA1-F375-5D04-689AB0254E63}"/>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CCFCE23F-4E96-086B-CEF7-16444B69BB13}"/>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55B4A502-3A24-E3E7-5B8D-0406B76CAF95}"/>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95FBBB54-AA4A-8607-CAF8-FF8FAA16D7A6}"/>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8F53FBD9-505E-9A2A-AC73-3F69A98171F9}"/>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912539F3-D32A-D281-4334-699BBBCA1833}"/>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D7A65D19-644E-A748-D7D6-1DFCF2152220}"/>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0B4B9A86-03C6-072F-B74D-E72DAD6D37EA}"/>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587B0694-3D8D-C733-82F0-9CE8DEEB5879}"/>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E8323A85-DD41-BAFF-84BC-9B3580990089}"/>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5" name="Freeform: Shape 34">
              <a:extLst>
                <a:ext uri="{FF2B5EF4-FFF2-40B4-BE49-F238E27FC236}">
                  <a16:creationId xmlns:a16="http://schemas.microsoft.com/office/drawing/2014/main" id="{A678EAA3-1080-123A-FF73-82D31027F7A8}"/>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pic>
        <p:nvPicPr>
          <p:cNvPr id="3" name="Google Shape;20;p2">
            <a:extLst>
              <a:ext uri="{FF2B5EF4-FFF2-40B4-BE49-F238E27FC236}">
                <a16:creationId xmlns:a16="http://schemas.microsoft.com/office/drawing/2014/main" id="{55F8FE29-4A75-4B0B-E8A1-31BFF67661BC}"/>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spTree>
    <p:extLst>
      <p:ext uri="{BB962C8B-B14F-4D97-AF65-F5344CB8AC3E}">
        <p14:creationId xmlns:p14="http://schemas.microsoft.com/office/powerpoint/2010/main" val="38885361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spTree>
      <p:nvGrpSpPr>
        <p:cNvPr id="1" name=""/>
        <p:cNvGrpSpPr/>
        <p:nvPr/>
      </p:nvGrpSpPr>
      <p:grpSpPr>
        <a:xfrm>
          <a:off x="0" y="0"/>
          <a:ext cx="0" cy="0"/>
          <a:chOff x="0" y="0"/>
          <a:chExt cx="0" cy="0"/>
        </a:xfrm>
      </p:grpSpPr>
      <p:sp>
        <p:nvSpPr>
          <p:cNvPr id="10" name="Text Placeholder 3">
            <a:extLst>
              <a:ext uri="{FF2B5EF4-FFF2-40B4-BE49-F238E27FC236}">
                <a16:creationId xmlns:a16="http://schemas.microsoft.com/office/drawing/2014/main" id="{385FF10A-777E-4747-B6A2-DDF02EC5C29C}"/>
              </a:ext>
            </a:extLst>
          </p:cNvPr>
          <p:cNvSpPr>
            <a:spLocks noGrp="1"/>
          </p:cNvSpPr>
          <p:nvPr>
            <p:ph type="body" sz="half" idx="2"/>
          </p:nvPr>
        </p:nvSpPr>
        <p:spPr>
          <a:xfrm>
            <a:off x="576000" y="5251294"/>
            <a:ext cx="11040000" cy="997068"/>
          </a:xfrm>
        </p:spPr>
        <p:txBody>
          <a:bodyPr>
            <a:normAutofit/>
          </a:bodyPr>
          <a:lstStyle>
            <a:lvl1pPr marL="0" indent="0">
              <a:buNone/>
              <a:defRPr sz="1600">
                <a:solidFill>
                  <a:srgbClr val="732281"/>
                </a:solidFill>
                <a:latin typeface="Montserrat" panose="00000500000000000000" pitchFamily="2" charset="0"/>
              </a:defRPr>
            </a:lvl1pPr>
            <a:lvl2pPr marL="257168" indent="0">
              <a:buNone/>
              <a:defRPr sz="675"/>
            </a:lvl2pPr>
            <a:lvl3pPr marL="514334" indent="0">
              <a:buNone/>
              <a:defRPr sz="563"/>
            </a:lvl3pPr>
            <a:lvl4pPr marL="771502" indent="0">
              <a:buNone/>
              <a:defRPr sz="506"/>
            </a:lvl4pPr>
            <a:lvl5pPr marL="1028669" indent="0">
              <a:buNone/>
              <a:defRPr sz="506"/>
            </a:lvl5pPr>
            <a:lvl6pPr marL="1285836" indent="0">
              <a:buNone/>
              <a:defRPr sz="506"/>
            </a:lvl6pPr>
            <a:lvl7pPr marL="1543004" indent="0">
              <a:buNone/>
              <a:defRPr sz="506"/>
            </a:lvl7pPr>
            <a:lvl8pPr marL="1800170" indent="0">
              <a:buNone/>
              <a:defRPr sz="506"/>
            </a:lvl8pPr>
            <a:lvl9pPr marL="2057336" indent="0">
              <a:buNone/>
              <a:defRPr sz="506"/>
            </a:lvl9pPr>
          </a:lstStyle>
          <a:p>
            <a:pPr lvl="0"/>
            <a:endParaRPr lang="en-GB" noProof="0"/>
          </a:p>
        </p:txBody>
      </p:sp>
      <p:sp>
        <p:nvSpPr>
          <p:cNvPr id="4" name="Picture Placeholder 3">
            <a:extLst>
              <a:ext uri="{FF2B5EF4-FFF2-40B4-BE49-F238E27FC236}">
                <a16:creationId xmlns:a16="http://schemas.microsoft.com/office/drawing/2014/main" id="{11D61617-6B42-A340-B317-75B99696B02B}"/>
              </a:ext>
            </a:extLst>
          </p:cNvPr>
          <p:cNvSpPr>
            <a:spLocks noGrp="1"/>
          </p:cNvSpPr>
          <p:nvPr>
            <p:ph type="pic" sz="quarter" idx="13"/>
          </p:nvPr>
        </p:nvSpPr>
        <p:spPr>
          <a:xfrm>
            <a:off x="557661" y="609638"/>
            <a:ext cx="11040000" cy="3744000"/>
          </a:xfrm>
        </p:spPr>
        <p:txBody>
          <a:bodyPr/>
          <a:lstStyle>
            <a:lvl1pPr marL="0" indent="0">
              <a:buNone/>
              <a:defRPr/>
            </a:lvl1pPr>
          </a:lstStyle>
          <a:p>
            <a:r>
              <a:rPr lang="en-GB" dirty="0"/>
              <a:t>Click icon to add picture</a:t>
            </a:r>
            <a:endParaRPr lang="en-US" dirty="0"/>
          </a:p>
        </p:txBody>
      </p:sp>
      <p:pic>
        <p:nvPicPr>
          <p:cNvPr id="5" name="Google Shape;20;p2">
            <a:extLst>
              <a:ext uri="{FF2B5EF4-FFF2-40B4-BE49-F238E27FC236}">
                <a16:creationId xmlns:a16="http://schemas.microsoft.com/office/drawing/2014/main" id="{712C02BC-6A55-80E3-30EC-700570DEA39C}"/>
              </a:ext>
            </a:extLst>
          </p:cNvPr>
          <p:cNvPicPr preferRelativeResize="0"/>
          <p:nvPr userDrawn="1"/>
        </p:nvPicPr>
        <p:blipFill rotWithShape="1">
          <a:blip r:embed="rId2">
            <a:alphaModFix/>
          </a:blip>
          <a:srcRect/>
          <a:stretch/>
        </p:blipFill>
        <p:spPr>
          <a:xfrm>
            <a:off x="11196320" y="6440651"/>
            <a:ext cx="939647" cy="353031"/>
          </a:xfrm>
          <a:prstGeom prst="rect">
            <a:avLst/>
          </a:prstGeom>
          <a:noFill/>
          <a:ln>
            <a:noFill/>
          </a:ln>
        </p:spPr>
      </p:pic>
      <p:grpSp>
        <p:nvGrpSpPr>
          <p:cNvPr id="6" name="Graphic 70">
            <a:extLst>
              <a:ext uri="{FF2B5EF4-FFF2-40B4-BE49-F238E27FC236}">
                <a16:creationId xmlns:a16="http://schemas.microsoft.com/office/drawing/2014/main" id="{9BB2214A-42C9-DEDB-A2AD-80069273F089}"/>
              </a:ext>
            </a:extLst>
          </p:cNvPr>
          <p:cNvGrpSpPr/>
          <p:nvPr userDrawn="1"/>
        </p:nvGrpSpPr>
        <p:grpSpPr>
          <a:xfrm rot="900000">
            <a:off x="5781324" y="-1015655"/>
            <a:ext cx="7493396" cy="9083155"/>
            <a:chOff x="4939567" y="-1171087"/>
            <a:chExt cx="8436520" cy="10196672"/>
          </a:xfrm>
          <a:noFill/>
        </p:grpSpPr>
        <p:sp>
          <p:nvSpPr>
            <p:cNvPr id="7" name="Freeform: Shape 6">
              <a:extLst>
                <a:ext uri="{FF2B5EF4-FFF2-40B4-BE49-F238E27FC236}">
                  <a16:creationId xmlns:a16="http://schemas.microsoft.com/office/drawing/2014/main" id="{D5288476-A267-14BE-A58A-44165BD233C5}"/>
                </a:ext>
              </a:extLst>
            </p:cNvPr>
            <p:cNvSpPr/>
            <p:nvPr/>
          </p:nvSpPr>
          <p:spPr>
            <a:xfrm>
              <a:off x="4939567" y="-38123"/>
              <a:ext cx="5859991" cy="9063564"/>
            </a:xfrm>
            <a:custGeom>
              <a:avLst/>
              <a:gdLst>
                <a:gd name="connsiteX0" fmla="*/ 3379699 w 5859991"/>
                <a:gd name="connsiteY0" fmla="*/ 0 h 9063564"/>
                <a:gd name="connsiteX1" fmla="*/ 0 w 5859991"/>
                <a:gd name="connsiteY1" fmla="*/ 9063564 h 9063564"/>
              </a:gdLst>
              <a:ahLst/>
              <a:cxnLst>
                <a:cxn ang="0">
                  <a:pos x="connsiteX0" y="connsiteY0"/>
                </a:cxn>
                <a:cxn ang="0">
                  <a:pos x="connsiteX1" y="connsiteY1"/>
                </a:cxn>
              </a:cxnLst>
              <a:rect l="l" t="t" r="r" b="b"/>
              <a:pathLst>
                <a:path w="5859991" h="9063564">
                  <a:moveTo>
                    <a:pt x="3379699" y="0"/>
                  </a:moveTo>
                  <a:cubicBezTo>
                    <a:pt x="7168991" y="921842"/>
                    <a:pt x="7043074" y="6625483"/>
                    <a:pt x="0" y="906356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8" name="Freeform: Shape 7">
              <a:extLst>
                <a:ext uri="{FF2B5EF4-FFF2-40B4-BE49-F238E27FC236}">
                  <a16:creationId xmlns:a16="http://schemas.microsoft.com/office/drawing/2014/main" id="{CA49C04E-6CCF-2950-EEBB-1737B6084FA2}"/>
                </a:ext>
              </a:extLst>
            </p:cNvPr>
            <p:cNvSpPr/>
            <p:nvPr/>
          </p:nvSpPr>
          <p:spPr>
            <a:xfrm>
              <a:off x="4939567" y="-92067"/>
              <a:ext cx="5941512" cy="9117508"/>
            </a:xfrm>
            <a:custGeom>
              <a:avLst/>
              <a:gdLst>
                <a:gd name="connsiteX0" fmla="*/ 3597800 w 5941512"/>
                <a:gd name="connsiteY0" fmla="*/ 0 h 9117508"/>
                <a:gd name="connsiteX1" fmla="*/ 0 w 5941512"/>
                <a:gd name="connsiteY1" fmla="*/ 9117508 h 9117508"/>
              </a:gdLst>
              <a:ahLst/>
              <a:cxnLst>
                <a:cxn ang="0">
                  <a:pos x="connsiteX0" y="connsiteY0"/>
                </a:cxn>
                <a:cxn ang="0">
                  <a:pos x="connsiteX1" y="connsiteY1"/>
                </a:cxn>
              </a:cxnLst>
              <a:rect l="l" t="t" r="r" b="b"/>
              <a:pathLst>
                <a:path w="5941512" h="9117508">
                  <a:moveTo>
                    <a:pt x="3597800" y="0"/>
                  </a:moveTo>
                  <a:cubicBezTo>
                    <a:pt x="7297671" y="1096468"/>
                    <a:pt x="6983314" y="6761286"/>
                    <a:pt x="0" y="911750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9" name="Freeform: Shape 8">
              <a:extLst>
                <a:ext uri="{FF2B5EF4-FFF2-40B4-BE49-F238E27FC236}">
                  <a16:creationId xmlns:a16="http://schemas.microsoft.com/office/drawing/2014/main" id="{17373EA0-1BE3-B13A-8F1D-729833ED77D6}"/>
                </a:ext>
              </a:extLst>
            </p:cNvPr>
            <p:cNvSpPr/>
            <p:nvPr/>
          </p:nvSpPr>
          <p:spPr>
            <a:xfrm>
              <a:off x="4939567" y="-146011"/>
              <a:ext cx="6026723" cy="9171451"/>
            </a:xfrm>
            <a:custGeom>
              <a:avLst/>
              <a:gdLst>
                <a:gd name="connsiteX0" fmla="*/ 3815901 w 6026723"/>
                <a:gd name="connsiteY0" fmla="*/ 0 h 9171451"/>
                <a:gd name="connsiteX1" fmla="*/ 0 w 6026723"/>
                <a:gd name="connsiteY1" fmla="*/ 9171452 h 9171451"/>
              </a:gdLst>
              <a:ahLst/>
              <a:cxnLst>
                <a:cxn ang="0">
                  <a:pos x="connsiteX0" y="connsiteY0"/>
                </a:cxn>
                <a:cxn ang="0">
                  <a:pos x="connsiteX1" y="connsiteY1"/>
                </a:cxn>
              </a:cxnLst>
              <a:rect l="l" t="t" r="r" b="b"/>
              <a:pathLst>
                <a:path w="6026723" h="9171451">
                  <a:moveTo>
                    <a:pt x="3815901" y="0"/>
                  </a:moveTo>
                  <a:cubicBezTo>
                    <a:pt x="7426351" y="1271240"/>
                    <a:pt x="6923409" y="6897236"/>
                    <a:pt x="0" y="917145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7" name="Freeform: Shape 16">
              <a:extLst>
                <a:ext uri="{FF2B5EF4-FFF2-40B4-BE49-F238E27FC236}">
                  <a16:creationId xmlns:a16="http://schemas.microsoft.com/office/drawing/2014/main" id="{11EA94DC-FA32-9427-9C58-4603E60F2603}"/>
                </a:ext>
              </a:extLst>
            </p:cNvPr>
            <p:cNvSpPr/>
            <p:nvPr/>
          </p:nvSpPr>
          <p:spPr>
            <a:xfrm>
              <a:off x="4939567" y="-199954"/>
              <a:ext cx="6115780" cy="9225395"/>
            </a:xfrm>
            <a:custGeom>
              <a:avLst/>
              <a:gdLst>
                <a:gd name="connsiteX0" fmla="*/ 4034003 w 6115780"/>
                <a:gd name="connsiteY0" fmla="*/ 0 h 9225395"/>
                <a:gd name="connsiteX1" fmla="*/ 0 w 6115780"/>
                <a:gd name="connsiteY1" fmla="*/ 9225396 h 9225395"/>
              </a:gdLst>
              <a:ahLst/>
              <a:cxnLst>
                <a:cxn ang="0">
                  <a:pos x="connsiteX0" y="connsiteY0"/>
                </a:cxn>
                <a:cxn ang="0">
                  <a:pos x="connsiteX1" y="connsiteY1"/>
                </a:cxn>
              </a:cxnLst>
              <a:rect l="l" t="t" r="r" b="b"/>
              <a:pathLst>
                <a:path w="6115780" h="9225395">
                  <a:moveTo>
                    <a:pt x="4034003" y="0"/>
                  </a:moveTo>
                  <a:cubicBezTo>
                    <a:pt x="7555031" y="1446012"/>
                    <a:pt x="6863504" y="7033186"/>
                    <a:pt x="0" y="9225396"/>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8" name="Freeform: Shape 17">
              <a:extLst>
                <a:ext uri="{FF2B5EF4-FFF2-40B4-BE49-F238E27FC236}">
                  <a16:creationId xmlns:a16="http://schemas.microsoft.com/office/drawing/2014/main" id="{DE57DCEB-AABE-45F4-88BE-6576EB8B5E58}"/>
                </a:ext>
              </a:extLst>
            </p:cNvPr>
            <p:cNvSpPr/>
            <p:nvPr/>
          </p:nvSpPr>
          <p:spPr>
            <a:xfrm>
              <a:off x="4939567" y="-253898"/>
              <a:ext cx="6208924" cy="9279339"/>
            </a:xfrm>
            <a:custGeom>
              <a:avLst/>
              <a:gdLst>
                <a:gd name="connsiteX0" fmla="*/ 4252249 w 6208924"/>
                <a:gd name="connsiteY0" fmla="*/ 0 h 9279339"/>
                <a:gd name="connsiteX1" fmla="*/ 0 w 6208924"/>
                <a:gd name="connsiteY1" fmla="*/ 9279339 h 9279339"/>
              </a:gdLst>
              <a:ahLst/>
              <a:cxnLst>
                <a:cxn ang="0">
                  <a:pos x="connsiteX0" y="connsiteY0"/>
                </a:cxn>
                <a:cxn ang="0">
                  <a:pos x="connsiteX1" y="connsiteY1"/>
                </a:cxn>
              </a:cxnLst>
              <a:rect l="l" t="t" r="r" b="b"/>
              <a:pathLst>
                <a:path w="6208924" h="9279339">
                  <a:moveTo>
                    <a:pt x="4252249" y="0"/>
                  </a:moveTo>
                  <a:cubicBezTo>
                    <a:pt x="7683856" y="1620784"/>
                    <a:pt x="6803744" y="7169136"/>
                    <a:pt x="0" y="927933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19" name="Freeform: Shape 18">
              <a:extLst>
                <a:ext uri="{FF2B5EF4-FFF2-40B4-BE49-F238E27FC236}">
                  <a16:creationId xmlns:a16="http://schemas.microsoft.com/office/drawing/2014/main" id="{06B2C52C-70BE-5B7F-18A9-D035748F09BA}"/>
                </a:ext>
              </a:extLst>
            </p:cNvPr>
            <p:cNvSpPr/>
            <p:nvPr/>
          </p:nvSpPr>
          <p:spPr>
            <a:xfrm>
              <a:off x="4939567" y="-307842"/>
              <a:ext cx="6306011" cy="9333282"/>
            </a:xfrm>
            <a:custGeom>
              <a:avLst/>
              <a:gdLst>
                <a:gd name="connsiteX0" fmla="*/ 4470351 w 6306011"/>
                <a:gd name="connsiteY0" fmla="*/ 0 h 9333282"/>
                <a:gd name="connsiteX1" fmla="*/ 0 w 6306011"/>
                <a:gd name="connsiteY1" fmla="*/ 9333283 h 9333282"/>
              </a:gdLst>
              <a:ahLst/>
              <a:cxnLst>
                <a:cxn ang="0">
                  <a:pos x="connsiteX0" y="connsiteY0"/>
                </a:cxn>
                <a:cxn ang="0">
                  <a:pos x="connsiteX1" y="connsiteY1"/>
                </a:cxn>
              </a:cxnLst>
              <a:rect l="l" t="t" r="r" b="b"/>
              <a:pathLst>
                <a:path w="6306011" h="9333282">
                  <a:moveTo>
                    <a:pt x="4470351" y="0"/>
                  </a:moveTo>
                  <a:cubicBezTo>
                    <a:pt x="7812535" y="1795410"/>
                    <a:pt x="6743985" y="7304941"/>
                    <a:pt x="0" y="933328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0" name="Freeform: Shape 19">
              <a:extLst>
                <a:ext uri="{FF2B5EF4-FFF2-40B4-BE49-F238E27FC236}">
                  <a16:creationId xmlns:a16="http://schemas.microsoft.com/office/drawing/2014/main" id="{16EA86A3-0B55-6A63-2647-780F46A18EB7}"/>
                </a:ext>
              </a:extLst>
            </p:cNvPr>
            <p:cNvSpPr/>
            <p:nvPr/>
          </p:nvSpPr>
          <p:spPr>
            <a:xfrm>
              <a:off x="4939567" y="-361786"/>
              <a:ext cx="6407253" cy="9387226"/>
            </a:xfrm>
            <a:custGeom>
              <a:avLst/>
              <a:gdLst>
                <a:gd name="connsiteX0" fmla="*/ 4688452 w 6407253"/>
                <a:gd name="connsiteY0" fmla="*/ 0 h 9387226"/>
                <a:gd name="connsiteX1" fmla="*/ 0 w 6407253"/>
                <a:gd name="connsiteY1" fmla="*/ 9387227 h 9387226"/>
              </a:gdLst>
              <a:ahLst/>
              <a:cxnLst>
                <a:cxn ang="0">
                  <a:pos x="connsiteX0" y="connsiteY0"/>
                </a:cxn>
                <a:cxn ang="0">
                  <a:pos x="connsiteX1" y="connsiteY1"/>
                </a:cxn>
              </a:cxnLst>
              <a:rect l="l" t="t" r="r" b="b"/>
              <a:pathLst>
                <a:path w="6407253" h="9387226">
                  <a:moveTo>
                    <a:pt x="4688452" y="0"/>
                  </a:moveTo>
                  <a:cubicBezTo>
                    <a:pt x="7941361" y="1970182"/>
                    <a:pt x="6684079" y="7440890"/>
                    <a:pt x="0" y="938722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1" name="Freeform: Shape 20">
              <a:extLst>
                <a:ext uri="{FF2B5EF4-FFF2-40B4-BE49-F238E27FC236}">
                  <a16:creationId xmlns:a16="http://schemas.microsoft.com/office/drawing/2014/main" id="{45644590-64C9-F15F-8606-1D62173A09A0}"/>
                </a:ext>
              </a:extLst>
            </p:cNvPr>
            <p:cNvSpPr/>
            <p:nvPr/>
          </p:nvSpPr>
          <p:spPr>
            <a:xfrm>
              <a:off x="4939567" y="-415729"/>
              <a:ext cx="6512633" cy="9441170"/>
            </a:xfrm>
            <a:custGeom>
              <a:avLst/>
              <a:gdLst>
                <a:gd name="connsiteX0" fmla="*/ 4906553 w 6512633"/>
                <a:gd name="connsiteY0" fmla="*/ 0 h 9441170"/>
                <a:gd name="connsiteX1" fmla="*/ 0 w 6512633"/>
                <a:gd name="connsiteY1" fmla="*/ 9441170 h 9441170"/>
              </a:gdLst>
              <a:ahLst/>
              <a:cxnLst>
                <a:cxn ang="0">
                  <a:pos x="connsiteX0" y="connsiteY0"/>
                </a:cxn>
                <a:cxn ang="0">
                  <a:pos x="connsiteX1" y="connsiteY1"/>
                </a:cxn>
              </a:cxnLst>
              <a:rect l="l" t="t" r="r" b="b"/>
              <a:pathLst>
                <a:path w="6512633" h="9441170">
                  <a:moveTo>
                    <a:pt x="4906553" y="0"/>
                  </a:moveTo>
                  <a:cubicBezTo>
                    <a:pt x="8070041" y="2144954"/>
                    <a:pt x="6624174" y="7576840"/>
                    <a:pt x="0" y="944117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2" name="Freeform: Shape 21">
              <a:extLst>
                <a:ext uri="{FF2B5EF4-FFF2-40B4-BE49-F238E27FC236}">
                  <a16:creationId xmlns:a16="http://schemas.microsoft.com/office/drawing/2014/main" id="{5C015A86-CC24-AE15-D94E-75EDB7DCFD91}"/>
                </a:ext>
              </a:extLst>
            </p:cNvPr>
            <p:cNvSpPr/>
            <p:nvPr/>
          </p:nvSpPr>
          <p:spPr>
            <a:xfrm>
              <a:off x="4939567" y="-469673"/>
              <a:ext cx="6622351" cy="9495114"/>
            </a:xfrm>
            <a:custGeom>
              <a:avLst/>
              <a:gdLst>
                <a:gd name="connsiteX0" fmla="*/ 5124800 w 6622351"/>
                <a:gd name="connsiteY0" fmla="*/ 0 h 9495114"/>
                <a:gd name="connsiteX1" fmla="*/ 0 w 6622351"/>
                <a:gd name="connsiteY1" fmla="*/ 9495114 h 9495114"/>
              </a:gdLst>
              <a:ahLst/>
              <a:cxnLst>
                <a:cxn ang="0">
                  <a:pos x="connsiteX0" y="connsiteY0"/>
                </a:cxn>
                <a:cxn ang="0">
                  <a:pos x="connsiteX1" y="connsiteY1"/>
                </a:cxn>
              </a:cxnLst>
              <a:rect l="l" t="t" r="r" b="b"/>
              <a:pathLst>
                <a:path w="6622351" h="9495114">
                  <a:moveTo>
                    <a:pt x="5124800" y="0"/>
                  </a:moveTo>
                  <a:cubicBezTo>
                    <a:pt x="8198721" y="2319726"/>
                    <a:pt x="6564415" y="7712645"/>
                    <a:pt x="0" y="949511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3" name="Freeform: Shape 22">
              <a:extLst>
                <a:ext uri="{FF2B5EF4-FFF2-40B4-BE49-F238E27FC236}">
                  <a16:creationId xmlns:a16="http://schemas.microsoft.com/office/drawing/2014/main" id="{1E9588BA-C45F-CD4C-FA00-86C2680BA86A}"/>
                </a:ext>
              </a:extLst>
            </p:cNvPr>
            <p:cNvSpPr/>
            <p:nvPr/>
          </p:nvSpPr>
          <p:spPr>
            <a:xfrm>
              <a:off x="4939567" y="-523617"/>
              <a:ext cx="6736301" cy="9549057"/>
            </a:xfrm>
            <a:custGeom>
              <a:avLst/>
              <a:gdLst>
                <a:gd name="connsiteX0" fmla="*/ 5342901 w 6736301"/>
                <a:gd name="connsiteY0" fmla="*/ 0 h 9549057"/>
                <a:gd name="connsiteX1" fmla="*/ 0 w 6736301"/>
                <a:gd name="connsiteY1" fmla="*/ 9549058 h 9549057"/>
              </a:gdLst>
              <a:ahLst/>
              <a:cxnLst>
                <a:cxn ang="0">
                  <a:pos x="connsiteX0" y="connsiteY0"/>
                </a:cxn>
                <a:cxn ang="0">
                  <a:pos x="connsiteX1" y="connsiteY1"/>
                </a:cxn>
              </a:cxnLst>
              <a:rect l="l" t="t" r="r" b="b"/>
              <a:pathLst>
                <a:path w="6736301" h="9549057">
                  <a:moveTo>
                    <a:pt x="5342901" y="0"/>
                  </a:moveTo>
                  <a:cubicBezTo>
                    <a:pt x="8327400" y="2494498"/>
                    <a:pt x="6504509" y="7848595"/>
                    <a:pt x="0" y="954905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4" name="Freeform: Shape 23">
              <a:extLst>
                <a:ext uri="{FF2B5EF4-FFF2-40B4-BE49-F238E27FC236}">
                  <a16:creationId xmlns:a16="http://schemas.microsoft.com/office/drawing/2014/main" id="{3E3133A3-83C3-117E-E32C-7331E1F97410}"/>
                </a:ext>
              </a:extLst>
            </p:cNvPr>
            <p:cNvSpPr/>
            <p:nvPr/>
          </p:nvSpPr>
          <p:spPr>
            <a:xfrm>
              <a:off x="4939567" y="-577561"/>
              <a:ext cx="6854655" cy="9603001"/>
            </a:xfrm>
            <a:custGeom>
              <a:avLst/>
              <a:gdLst>
                <a:gd name="connsiteX0" fmla="*/ 5561003 w 6854655"/>
                <a:gd name="connsiteY0" fmla="*/ 0 h 9603001"/>
                <a:gd name="connsiteX1" fmla="*/ 0 w 6854655"/>
                <a:gd name="connsiteY1" fmla="*/ 9603002 h 9603001"/>
              </a:gdLst>
              <a:ahLst/>
              <a:cxnLst>
                <a:cxn ang="0">
                  <a:pos x="connsiteX0" y="connsiteY0"/>
                </a:cxn>
                <a:cxn ang="0">
                  <a:pos x="connsiteX1" y="connsiteY1"/>
                </a:cxn>
              </a:cxnLst>
              <a:rect l="l" t="t" r="r" b="b"/>
              <a:pathLst>
                <a:path w="6854655" h="9603001">
                  <a:moveTo>
                    <a:pt x="5561003" y="0"/>
                  </a:moveTo>
                  <a:cubicBezTo>
                    <a:pt x="8456225" y="2669270"/>
                    <a:pt x="6444604" y="7984545"/>
                    <a:pt x="0" y="9603002"/>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5" name="Freeform: Shape 24">
              <a:extLst>
                <a:ext uri="{FF2B5EF4-FFF2-40B4-BE49-F238E27FC236}">
                  <a16:creationId xmlns:a16="http://schemas.microsoft.com/office/drawing/2014/main" id="{665006D0-99E1-E3B7-752F-8E541244680C}"/>
                </a:ext>
              </a:extLst>
            </p:cNvPr>
            <p:cNvSpPr/>
            <p:nvPr/>
          </p:nvSpPr>
          <p:spPr>
            <a:xfrm>
              <a:off x="4939567" y="-631504"/>
              <a:ext cx="6977325" cy="9656945"/>
            </a:xfrm>
            <a:custGeom>
              <a:avLst/>
              <a:gdLst>
                <a:gd name="connsiteX0" fmla="*/ 5779104 w 6977325"/>
                <a:gd name="connsiteY0" fmla="*/ 0 h 9656945"/>
                <a:gd name="connsiteX1" fmla="*/ 0 w 6977325"/>
                <a:gd name="connsiteY1" fmla="*/ 9656945 h 9656945"/>
              </a:gdLst>
              <a:ahLst/>
              <a:cxnLst>
                <a:cxn ang="0">
                  <a:pos x="connsiteX0" y="connsiteY0"/>
                </a:cxn>
                <a:cxn ang="0">
                  <a:pos x="connsiteX1" y="connsiteY1"/>
                </a:cxn>
              </a:cxnLst>
              <a:rect l="l" t="t" r="r" b="b"/>
              <a:pathLst>
                <a:path w="6977325" h="9656945">
                  <a:moveTo>
                    <a:pt x="5779104" y="0"/>
                  </a:moveTo>
                  <a:cubicBezTo>
                    <a:pt x="8584905" y="2844041"/>
                    <a:pt x="6384844" y="8120494"/>
                    <a:pt x="0" y="9656945"/>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6" name="Freeform: Shape 25">
              <a:extLst>
                <a:ext uri="{FF2B5EF4-FFF2-40B4-BE49-F238E27FC236}">
                  <a16:creationId xmlns:a16="http://schemas.microsoft.com/office/drawing/2014/main" id="{252659EA-ED3D-77D3-1A39-98D8FBB48C04}"/>
                </a:ext>
              </a:extLst>
            </p:cNvPr>
            <p:cNvSpPr/>
            <p:nvPr/>
          </p:nvSpPr>
          <p:spPr>
            <a:xfrm>
              <a:off x="4939567" y="-685448"/>
              <a:ext cx="7104323" cy="9710889"/>
            </a:xfrm>
            <a:custGeom>
              <a:avLst/>
              <a:gdLst>
                <a:gd name="connsiteX0" fmla="*/ 5997205 w 7104323"/>
                <a:gd name="connsiteY0" fmla="*/ 0 h 9710889"/>
                <a:gd name="connsiteX1" fmla="*/ 0 w 7104323"/>
                <a:gd name="connsiteY1" fmla="*/ 9710889 h 9710889"/>
              </a:gdLst>
              <a:ahLst/>
              <a:cxnLst>
                <a:cxn ang="0">
                  <a:pos x="connsiteX0" y="connsiteY0"/>
                </a:cxn>
                <a:cxn ang="0">
                  <a:pos x="connsiteX1" y="connsiteY1"/>
                </a:cxn>
              </a:cxnLst>
              <a:rect l="l" t="t" r="r" b="b"/>
              <a:pathLst>
                <a:path w="7104323" h="9710889">
                  <a:moveTo>
                    <a:pt x="5997205" y="0"/>
                  </a:moveTo>
                  <a:cubicBezTo>
                    <a:pt x="8713585" y="3018668"/>
                    <a:pt x="6324939" y="8256298"/>
                    <a:pt x="0" y="971088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7" name="Freeform: Shape 26">
              <a:extLst>
                <a:ext uri="{FF2B5EF4-FFF2-40B4-BE49-F238E27FC236}">
                  <a16:creationId xmlns:a16="http://schemas.microsoft.com/office/drawing/2014/main" id="{757630B8-9DCA-F13D-79B8-A9317A69AE25}"/>
                </a:ext>
              </a:extLst>
            </p:cNvPr>
            <p:cNvSpPr/>
            <p:nvPr/>
          </p:nvSpPr>
          <p:spPr>
            <a:xfrm>
              <a:off x="4939567" y="-739392"/>
              <a:ext cx="7235803" cy="9764832"/>
            </a:xfrm>
            <a:custGeom>
              <a:avLst/>
              <a:gdLst>
                <a:gd name="connsiteX0" fmla="*/ 6215452 w 7235803"/>
                <a:gd name="connsiteY0" fmla="*/ 0 h 9764832"/>
                <a:gd name="connsiteX1" fmla="*/ 0 w 7235803"/>
                <a:gd name="connsiteY1" fmla="*/ 9764833 h 9764832"/>
              </a:gdLst>
              <a:ahLst/>
              <a:cxnLst>
                <a:cxn ang="0">
                  <a:pos x="connsiteX0" y="connsiteY0"/>
                </a:cxn>
                <a:cxn ang="0">
                  <a:pos x="connsiteX1" y="connsiteY1"/>
                </a:cxn>
              </a:cxnLst>
              <a:rect l="l" t="t" r="r" b="b"/>
              <a:pathLst>
                <a:path w="7235803" h="9764832">
                  <a:moveTo>
                    <a:pt x="6215452" y="0"/>
                  </a:moveTo>
                  <a:cubicBezTo>
                    <a:pt x="8842410" y="3193440"/>
                    <a:pt x="6265179" y="8392248"/>
                    <a:pt x="0" y="976483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8" name="Freeform: Shape 27">
              <a:extLst>
                <a:ext uri="{FF2B5EF4-FFF2-40B4-BE49-F238E27FC236}">
                  <a16:creationId xmlns:a16="http://schemas.microsoft.com/office/drawing/2014/main" id="{706B7D38-2D80-4891-2B22-B32916562E4B}"/>
                </a:ext>
              </a:extLst>
            </p:cNvPr>
            <p:cNvSpPr/>
            <p:nvPr/>
          </p:nvSpPr>
          <p:spPr>
            <a:xfrm>
              <a:off x="4939712" y="-793335"/>
              <a:ext cx="7371308" cy="9818921"/>
            </a:xfrm>
            <a:custGeom>
              <a:avLst/>
              <a:gdLst>
                <a:gd name="connsiteX0" fmla="*/ 6433408 w 7371308"/>
                <a:gd name="connsiteY0" fmla="*/ 0 h 9818921"/>
                <a:gd name="connsiteX1" fmla="*/ 0 w 7371308"/>
                <a:gd name="connsiteY1" fmla="*/ 9818921 h 9818921"/>
              </a:gdLst>
              <a:ahLst/>
              <a:cxnLst>
                <a:cxn ang="0">
                  <a:pos x="connsiteX0" y="connsiteY0"/>
                </a:cxn>
                <a:cxn ang="0">
                  <a:pos x="connsiteX1" y="connsiteY1"/>
                </a:cxn>
              </a:cxnLst>
              <a:rect l="l" t="t" r="r" b="b"/>
              <a:pathLst>
                <a:path w="7371308" h="9818921">
                  <a:moveTo>
                    <a:pt x="6433408" y="0"/>
                  </a:moveTo>
                  <a:cubicBezTo>
                    <a:pt x="8970945" y="3368212"/>
                    <a:pt x="6205129" y="8528198"/>
                    <a:pt x="0" y="981892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29" name="Freeform: Shape 28">
              <a:extLst>
                <a:ext uri="{FF2B5EF4-FFF2-40B4-BE49-F238E27FC236}">
                  <a16:creationId xmlns:a16="http://schemas.microsoft.com/office/drawing/2014/main" id="{0758B88D-1CA9-7C87-1C4A-1EEA313540A0}"/>
                </a:ext>
              </a:extLst>
            </p:cNvPr>
            <p:cNvSpPr/>
            <p:nvPr/>
          </p:nvSpPr>
          <p:spPr>
            <a:xfrm>
              <a:off x="4939567" y="-847279"/>
              <a:ext cx="7511382" cy="9872720"/>
            </a:xfrm>
            <a:custGeom>
              <a:avLst/>
              <a:gdLst>
                <a:gd name="connsiteX0" fmla="*/ 6651655 w 7511382"/>
                <a:gd name="connsiteY0" fmla="*/ 0 h 9872720"/>
                <a:gd name="connsiteX1" fmla="*/ 0 w 7511382"/>
                <a:gd name="connsiteY1" fmla="*/ 9872720 h 9872720"/>
              </a:gdLst>
              <a:ahLst/>
              <a:cxnLst>
                <a:cxn ang="0">
                  <a:pos x="connsiteX0" y="connsiteY0"/>
                </a:cxn>
                <a:cxn ang="0">
                  <a:pos x="connsiteX1" y="connsiteY1"/>
                </a:cxn>
              </a:cxnLst>
              <a:rect l="l" t="t" r="r" b="b"/>
              <a:pathLst>
                <a:path w="7511382" h="9872720">
                  <a:moveTo>
                    <a:pt x="6651655" y="0"/>
                  </a:moveTo>
                  <a:cubicBezTo>
                    <a:pt x="9099770" y="3542984"/>
                    <a:pt x="6145515" y="8664003"/>
                    <a:pt x="0" y="9872720"/>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0" name="Freeform: Shape 29">
              <a:extLst>
                <a:ext uri="{FF2B5EF4-FFF2-40B4-BE49-F238E27FC236}">
                  <a16:creationId xmlns:a16="http://schemas.microsoft.com/office/drawing/2014/main" id="{C9D7551E-747E-8CC3-B978-9CC8B82ACA11}"/>
                </a:ext>
              </a:extLst>
            </p:cNvPr>
            <p:cNvSpPr/>
            <p:nvPr/>
          </p:nvSpPr>
          <p:spPr>
            <a:xfrm>
              <a:off x="4939567" y="-901368"/>
              <a:ext cx="7655557" cy="9926809"/>
            </a:xfrm>
            <a:custGeom>
              <a:avLst/>
              <a:gdLst>
                <a:gd name="connsiteX0" fmla="*/ 6869756 w 7655557"/>
                <a:gd name="connsiteY0" fmla="*/ 0 h 9926809"/>
                <a:gd name="connsiteX1" fmla="*/ 0 w 7655557"/>
                <a:gd name="connsiteY1" fmla="*/ 9926809 h 9926809"/>
              </a:gdLst>
              <a:ahLst/>
              <a:cxnLst>
                <a:cxn ang="0">
                  <a:pos x="connsiteX0" y="connsiteY0"/>
                </a:cxn>
                <a:cxn ang="0">
                  <a:pos x="connsiteX1" y="connsiteY1"/>
                </a:cxn>
              </a:cxnLst>
              <a:rect l="l" t="t" r="r" b="b"/>
              <a:pathLst>
                <a:path w="7655557" h="9926809">
                  <a:moveTo>
                    <a:pt x="6869756" y="0"/>
                  </a:moveTo>
                  <a:cubicBezTo>
                    <a:pt x="9228595" y="3717755"/>
                    <a:pt x="6085609" y="8800097"/>
                    <a:pt x="0" y="9926809"/>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1" name="Freeform: Shape 30">
              <a:extLst>
                <a:ext uri="{FF2B5EF4-FFF2-40B4-BE49-F238E27FC236}">
                  <a16:creationId xmlns:a16="http://schemas.microsoft.com/office/drawing/2014/main" id="{6151A6F6-B31D-ED74-8091-AC91C4E1A31D}"/>
                </a:ext>
              </a:extLst>
            </p:cNvPr>
            <p:cNvSpPr/>
            <p:nvPr/>
          </p:nvSpPr>
          <p:spPr>
            <a:xfrm>
              <a:off x="4939567" y="-955312"/>
              <a:ext cx="7803807" cy="9980753"/>
            </a:xfrm>
            <a:custGeom>
              <a:avLst/>
              <a:gdLst>
                <a:gd name="connsiteX0" fmla="*/ 7087858 w 7803807"/>
                <a:gd name="connsiteY0" fmla="*/ 0 h 9980753"/>
                <a:gd name="connsiteX1" fmla="*/ 0 w 7803807"/>
                <a:gd name="connsiteY1" fmla="*/ 9980753 h 9980753"/>
              </a:gdLst>
              <a:ahLst/>
              <a:cxnLst>
                <a:cxn ang="0">
                  <a:pos x="connsiteX0" y="connsiteY0"/>
                </a:cxn>
                <a:cxn ang="0">
                  <a:pos x="connsiteX1" y="connsiteY1"/>
                </a:cxn>
              </a:cxnLst>
              <a:rect l="l" t="t" r="r" b="b"/>
              <a:pathLst>
                <a:path w="7803807" h="9980753">
                  <a:moveTo>
                    <a:pt x="7087858" y="0"/>
                  </a:moveTo>
                  <a:cubicBezTo>
                    <a:pt x="9357275" y="3892527"/>
                    <a:pt x="6025704" y="8936047"/>
                    <a:pt x="0" y="9980753"/>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2" name="Freeform: Shape 31">
              <a:extLst>
                <a:ext uri="{FF2B5EF4-FFF2-40B4-BE49-F238E27FC236}">
                  <a16:creationId xmlns:a16="http://schemas.microsoft.com/office/drawing/2014/main" id="{99DEB665-6BB6-3581-8AF7-51F419F02AFD}"/>
                </a:ext>
              </a:extLst>
            </p:cNvPr>
            <p:cNvSpPr/>
            <p:nvPr/>
          </p:nvSpPr>
          <p:spPr>
            <a:xfrm>
              <a:off x="4939567" y="-1009256"/>
              <a:ext cx="7956196" cy="10034696"/>
            </a:xfrm>
            <a:custGeom>
              <a:avLst/>
              <a:gdLst>
                <a:gd name="connsiteX0" fmla="*/ 7306105 w 7956196"/>
                <a:gd name="connsiteY0" fmla="*/ 0 h 10034696"/>
                <a:gd name="connsiteX1" fmla="*/ 0 w 7956196"/>
                <a:gd name="connsiteY1" fmla="*/ 10034697 h 10034696"/>
              </a:gdLst>
              <a:ahLst/>
              <a:cxnLst>
                <a:cxn ang="0">
                  <a:pos x="connsiteX0" y="connsiteY0"/>
                </a:cxn>
                <a:cxn ang="0">
                  <a:pos x="connsiteX1" y="connsiteY1"/>
                </a:cxn>
              </a:cxnLst>
              <a:rect l="l" t="t" r="r" b="b"/>
              <a:pathLst>
                <a:path w="7956196" h="10034696">
                  <a:moveTo>
                    <a:pt x="7306105" y="0"/>
                  </a:moveTo>
                  <a:cubicBezTo>
                    <a:pt x="9485954" y="4067299"/>
                    <a:pt x="5965944" y="9071997"/>
                    <a:pt x="0" y="10034697"/>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3" name="Freeform: Shape 32">
              <a:extLst>
                <a:ext uri="{FF2B5EF4-FFF2-40B4-BE49-F238E27FC236}">
                  <a16:creationId xmlns:a16="http://schemas.microsoft.com/office/drawing/2014/main" id="{8669EB78-E6A2-A925-76DA-B78A20982A6B}"/>
                </a:ext>
              </a:extLst>
            </p:cNvPr>
            <p:cNvSpPr/>
            <p:nvPr/>
          </p:nvSpPr>
          <p:spPr>
            <a:xfrm>
              <a:off x="4939567" y="-1063199"/>
              <a:ext cx="8112460" cy="10088640"/>
            </a:xfrm>
            <a:custGeom>
              <a:avLst/>
              <a:gdLst>
                <a:gd name="connsiteX0" fmla="*/ 7524206 w 8112460"/>
                <a:gd name="connsiteY0" fmla="*/ 0 h 10088640"/>
                <a:gd name="connsiteX1" fmla="*/ 0 w 8112460"/>
                <a:gd name="connsiteY1" fmla="*/ 10088641 h 10088640"/>
              </a:gdLst>
              <a:ahLst/>
              <a:cxnLst>
                <a:cxn ang="0">
                  <a:pos x="connsiteX0" y="connsiteY0"/>
                </a:cxn>
                <a:cxn ang="0">
                  <a:pos x="connsiteX1" y="connsiteY1"/>
                </a:cxn>
              </a:cxnLst>
              <a:rect l="l" t="t" r="r" b="b"/>
              <a:pathLst>
                <a:path w="8112460" h="10088640">
                  <a:moveTo>
                    <a:pt x="7524206" y="0"/>
                  </a:moveTo>
                  <a:cubicBezTo>
                    <a:pt x="9614634" y="4242071"/>
                    <a:pt x="5906039" y="9207802"/>
                    <a:pt x="0" y="10088641"/>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4" name="Freeform: Shape 33">
              <a:extLst>
                <a:ext uri="{FF2B5EF4-FFF2-40B4-BE49-F238E27FC236}">
                  <a16:creationId xmlns:a16="http://schemas.microsoft.com/office/drawing/2014/main" id="{D4E3237A-231D-A09F-8ECD-9D10D7861A98}"/>
                </a:ext>
              </a:extLst>
            </p:cNvPr>
            <p:cNvSpPr/>
            <p:nvPr/>
          </p:nvSpPr>
          <p:spPr>
            <a:xfrm>
              <a:off x="4939567" y="-1117143"/>
              <a:ext cx="8272648" cy="10142584"/>
            </a:xfrm>
            <a:custGeom>
              <a:avLst/>
              <a:gdLst>
                <a:gd name="connsiteX0" fmla="*/ 7742307 w 8272648"/>
                <a:gd name="connsiteY0" fmla="*/ 0 h 10142584"/>
                <a:gd name="connsiteX1" fmla="*/ 0 w 8272648"/>
                <a:gd name="connsiteY1" fmla="*/ 10142584 h 10142584"/>
              </a:gdLst>
              <a:ahLst/>
              <a:cxnLst>
                <a:cxn ang="0">
                  <a:pos x="connsiteX0" y="connsiteY0"/>
                </a:cxn>
                <a:cxn ang="0">
                  <a:pos x="connsiteX1" y="connsiteY1"/>
                </a:cxn>
              </a:cxnLst>
              <a:rect l="l" t="t" r="r" b="b"/>
              <a:pathLst>
                <a:path w="8272648" h="10142584">
                  <a:moveTo>
                    <a:pt x="7742307" y="0"/>
                  </a:moveTo>
                  <a:cubicBezTo>
                    <a:pt x="9743460" y="4416843"/>
                    <a:pt x="5846279" y="9343752"/>
                    <a:pt x="0" y="10142584"/>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sp>
          <p:nvSpPr>
            <p:cNvPr id="35" name="Freeform: Shape 34">
              <a:extLst>
                <a:ext uri="{FF2B5EF4-FFF2-40B4-BE49-F238E27FC236}">
                  <a16:creationId xmlns:a16="http://schemas.microsoft.com/office/drawing/2014/main" id="{A0222250-710F-CFD8-BB22-4380EF1C5340}"/>
                </a:ext>
              </a:extLst>
            </p:cNvPr>
            <p:cNvSpPr/>
            <p:nvPr/>
          </p:nvSpPr>
          <p:spPr>
            <a:xfrm>
              <a:off x="4939567" y="-1171087"/>
              <a:ext cx="8436520" cy="10196528"/>
            </a:xfrm>
            <a:custGeom>
              <a:avLst/>
              <a:gdLst>
                <a:gd name="connsiteX0" fmla="*/ 7960409 w 8436520"/>
                <a:gd name="connsiteY0" fmla="*/ 0 h 10196528"/>
                <a:gd name="connsiteX1" fmla="*/ 0 w 8436520"/>
                <a:gd name="connsiteY1" fmla="*/ 10196528 h 10196528"/>
              </a:gdLst>
              <a:ahLst/>
              <a:cxnLst>
                <a:cxn ang="0">
                  <a:pos x="connsiteX0" y="connsiteY0"/>
                </a:cxn>
                <a:cxn ang="0">
                  <a:pos x="connsiteX1" y="connsiteY1"/>
                </a:cxn>
              </a:cxnLst>
              <a:rect l="l" t="t" r="r" b="b"/>
              <a:pathLst>
                <a:path w="8436520" h="10196528">
                  <a:moveTo>
                    <a:pt x="7960409" y="0"/>
                  </a:moveTo>
                  <a:cubicBezTo>
                    <a:pt x="9872139" y="4591469"/>
                    <a:pt x="5786374" y="9479701"/>
                    <a:pt x="0" y="10196528"/>
                  </a:cubicBezTo>
                </a:path>
              </a:pathLst>
            </a:custGeom>
            <a:noFill/>
            <a:ln w="14525" cap="flat">
              <a:gradFill>
                <a:gsLst>
                  <a:gs pos="100000">
                    <a:schemeClr val="bg1">
                      <a:lumMod val="75000"/>
                      <a:alpha val="20000"/>
                    </a:schemeClr>
                  </a:gs>
                  <a:gs pos="20000">
                    <a:schemeClr val="bg1">
                      <a:lumMod val="75000"/>
                      <a:alpha val="15000"/>
                    </a:schemeClr>
                  </a:gs>
                </a:gsLst>
                <a:lin ang="5400000" scaled="1"/>
              </a:gradFill>
              <a:prstDash val="solid"/>
              <a:miter/>
            </a:ln>
          </p:spPr>
          <p:txBody>
            <a:bodyPr rtlCol="0" anchor="ctr"/>
            <a:lstStyle/>
            <a:p>
              <a:endParaRPr lang="en-ID" dirty="0"/>
            </a:p>
          </p:txBody>
        </p:sp>
      </p:grpSp>
      <p:sp>
        <p:nvSpPr>
          <p:cNvPr id="12" name="Text Placeholder 11">
            <a:extLst>
              <a:ext uri="{FF2B5EF4-FFF2-40B4-BE49-F238E27FC236}">
                <a16:creationId xmlns:a16="http://schemas.microsoft.com/office/drawing/2014/main" id="{1344050E-B1FA-7FB8-D864-14010E24075C}"/>
              </a:ext>
            </a:extLst>
          </p:cNvPr>
          <p:cNvSpPr>
            <a:spLocks noGrp="1"/>
          </p:cNvSpPr>
          <p:nvPr>
            <p:ph type="body" sz="quarter" idx="14"/>
          </p:nvPr>
        </p:nvSpPr>
        <p:spPr>
          <a:xfrm>
            <a:off x="576000" y="4661286"/>
            <a:ext cx="6741414" cy="377825"/>
          </a:xfrm>
        </p:spPr>
        <p:txBody>
          <a:bodyPr>
            <a:noAutofit/>
          </a:bodyPr>
          <a:lstStyle>
            <a:lvl1pPr marL="0" indent="0">
              <a:buNone/>
              <a:defRPr sz="2000" cap="all" baseline="0"/>
            </a:lvl1pPr>
            <a:lvl4pPr marL="685351" indent="0">
              <a:buNone/>
              <a:defRPr/>
            </a:lvl4pPr>
            <a:lvl5pPr marL="833437" indent="0">
              <a:buNone/>
              <a:defRPr/>
            </a:lvl5pPr>
          </a:lstStyle>
          <a:p>
            <a:pPr lvl="0"/>
            <a:r>
              <a:rPr lang="en-US"/>
              <a:t>Click to edit Master text style</a:t>
            </a:r>
          </a:p>
        </p:txBody>
      </p:sp>
    </p:spTree>
    <p:extLst>
      <p:ext uri="{BB962C8B-B14F-4D97-AF65-F5344CB8AC3E}">
        <p14:creationId xmlns:p14="http://schemas.microsoft.com/office/powerpoint/2010/main" val="193792397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720000" y="72000"/>
            <a:ext cx="11472000" cy="1080000"/>
          </a:xfrm>
          <a:prstGeom prst="rect">
            <a:avLst/>
          </a:prstGeom>
          <a:noFill/>
        </p:spPr>
        <p:txBody>
          <a:bodyPr bIns="91440" anchor="ctr" anchorCtr="0">
            <a:normAutofit/>
          </a:bodyPr>
          <a:lstStyle/>
          <a:p>
            <a:r>
              <a:rPr kumimoji="0" lang="en-GB"/>
              <a:t>Click to edit Master title style</a:t>
            </a:r>
            <a:endParaRPr kumimoji="0" lang="en-US"/>
          </a:p>
        </p:txBody>
      </p:sp>
      <p:sp>
        <p:nvSpPr>
          <p:cNvPr id="13" name="Text Placeholder 12"/>
          <p:cNvSpPr>
            <a:spLocks noGrp="1"/>
          </p:cNvSpPr>
          <p:nvPr>
            <p:ph type="body" idx="1"/>
          </p:nvPr>
        </p:nvSpPr>
        <p:spPr>
          <a:xfrm>
            <a:off x="720000" y="1224000"/>
            <a:ext cx="10752000" cy="4968000"/>
          </a:xfrm>
          <a:prstGeom prst="rect">
            <a:avLst/>
          </a:prstGeom>
        </p:spPr>
        <p:txBody>
          <a:bodyPr>
            <a:normAutofit/>
          </a:bodyPr>
          <a:lstStyle/>
          <a:p>
            <a:pPr marL="0" lvl="0" indent="0" algn="l" rtl="0" eaLnBrk="1" fontAlgn="base" latinLnBrk="0" hangingPunct="1">
              <a:spcBef>
                <a:spcPts val="450"/>
              </a:spcBef>
              <a:spcAft>
                <a:spcPts val="450"/>
              </a:spcAft>
              <a:buFontTx/>
              <a:buNone/>
            </a:pPr>
            <a:r>
              <a:rPr kumimoji="0" lang="en-GB"/>
              <a:t>Click to edit Master text styles</a:t>
            </a:r>
          </a:p>
          <a:p>
            <a:pPr marL="0" lvl="1" indent="0" algn="l" rtl="0" eaLnBrk="1" fontAlgn="base" latinLnBrk="0" hangingPunct="1">
              <a:spcBef>
                <a:spcPts val="450"/>
              </a:spcBef>
              <a:spcAft>
                <a:spcPts val="450"/>
              </a:spcAft>
              <a:buFontTx/>
              <a:buNone/>
            </a:pPr>
            <a:r>
              <a:rPr kumimoji="0" lang="en-GB"/>
              <a:t>Second level</a:t>
            </a:r>
          </a:p>
          <a:p>
            <a:pPr marL="0" lvl="2" indent="0" algn="l" rtl="0" eaLnBrk="1" fontAlgn="base" latinLnBrk="0" hangingPunct="1">
              <a:spcBef>
                <a:spcPts val="450"/>
              </a:spcBef>
              <a:spcAft>
                <a:spcPts val="450"/>
              </a:spcAft>
              <a:buFontTx/>
              <a:buNone/>
            </a:pPr>
            <a:r>
              <a:rPr kumimoji="0" lang="en-GB"/>
              <a:t>Third level</a:t>
            </a:r>
          </a:p>
          <a:p>
            <a:pPr marL="0" lvl="3" indent="0" algn="l" rtl="0" eaLnBrk="1" fontAlgn="base" latinLnBrk="0" hangingPunct="1">
              <a:spcBef>
                <a:spcPts val="450"/>
              </a:spcBef>
              <a:spcAft>
                <a:spcPts val="450"/>
              </a:spcAft>
              <a:buFontTx/>
              <a:buNone/>
            </a:pPr>
            <a:r>
              <a:rPr kumimoji="0" lang="en-GB"/>
              <a:t>Fourth level</a:t>
            </a:r>
          </a:p>
          <a:p>
            <a:pPr marL="0" lvl="4" indent="0" algn="l" rtl="0" eaLnBrk="1" fontAlgn="base" latinLnBrk="0" hangingPunct="1">
              <a:spcBef>
                <a:spcPts val="450"/>
              </a:spcBef>
              <a:spcAft>
                <a:spcPts val="450"/>
              </a:spcAft>
              <a:buFontTx/>
              <a:buNone/>
            </a:pPr>
            <a:r>
              <a:rPr kumimoji="0" lang="en-GB"/>
              <a:t>Fifth level</a:t>
            </a:r>
            <a:endParaRPr kumimoji="0" lang="en-US"/>
          </a:p>
        </p:txBody>
      </p:sp>
      <p:sp>
        <p:nvSpPr>
          <p:cNvPr id="3" name="Slide Number Placeholder 2"/>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87D9F2-05A3-495F-93D0-B4C53D50A1F9}" type="slidenum">
              <a:rPr lang="en-GB" smtClean="0"/>
              <a:t>‹#›</a:t>
            </a:fld>
            <a:endParaRPr lang="en-GB" dirty="0"/>
          </a:p>
        </p:txBody>
      </p:sp>
    </p:spTree>
    <p:extLst>
      <p:ext uri="{BB962C8B-B14F-4D97-AF65-F5344CB8AC3E}">
        <p14:creationId xmlns:p14="http://schemas.microsoft.com/office/powerpoint/2010/main" val="2019345765"/>
      </p:ext>
    </p:extLst>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7" r:id="rId23"/>
    <p:sldLayoutId id="2147483688" r:id="rId24"/>
    <p:sldLayoutId id="2147483689" r:id="rId25"/>
    <p:sldLayoutId id="2147483690" r:id="rId26"/>
    <p:sldLayoutId id="2147483691" r:id="rId27"/>
    <p:sldLayoutId id="2147483692" r:id="rId28"/>
    <p:sldLayoutId id="2147483693" r:id="rId29"/>
    <p:sldLayoutId id="2147483694" r:id="rId30"/>
    <p:sldLayoutId id="2147483695" r:id="rId31"/>
    <p:sldLayoutId id="2147483696" r:id="rId32"/>
    <p:sldLayoutId id="2147483697" r:id="rId33"/>
    <p:sldLayoutId id="2147483698" r:id="rId34"/>
    <p:sldLayoutId id="2147483699" r:id="rId35"/>
    <p:sldLayoutId id="2147483700" r:id="rId36"/>
    <p:sldLayoutId id="2147483701" r:id="rId37"/>
    <p:sldLayoutId id="2147483702" r:id="rId38"/>
    <p:sldLayoutId id="2147483703" r:id="rId39"/>
    <p:sldLayoutId id="2147483704" r:id="rId40"/>
    <p:sldLayoutId id="2147483705" r:id="rId41"/>
    <p:sldLayoutId id="2147483714" r:id="rId42"/>
    <p:sldLayoutId id="2147483715" r:id="rId43"/>
    <p:sldLayoutId id="2147483707" r:id="rId44"/>
    <p:sldLayoutId id="2147483709" r:id="rId45"/>
    <p:sldLayoutId id="2147483708" r:id="rId46"/>
    <p:sldLayoutId id="2147483710" r:id="rId47"/>
    <p:sldLayoutId id="2147483711" r:id="rId48"/>
    <p:sldLayoutId id="2147483712" r:id="rId49"/>
    <p:sldLayoutId id="2147483713" r:id="rId50"/>
  </p:sldLayoutIdLst>
  <p:hf hdr="0" ftr="0"/>
  <p:txStyles>
    <p:titleStyle>
      <a:lvl1pPr algn="l" rtl="0" eaLnBrk="1" latinLnBrk="0" hangingPunct="1">
        <a:spcBef>
          <a:spcPct val="0"/>
        </a:spcBef>
        <a:buNone/>
        <a:defRPr kumimoji="0" sz="2000" kern="1200">
          <a:solidFill>
            <a:srgbClr val="080808"/>
          </a:solidFill>
          <a:latin typeface="Montserrat" panose="00000500000000000000" pitchFamily="2" charset="0"/>
          <a:ea typeface="+mj-ea"/>
          <a:cs typeface="+mj-cs"/>
        </a:defRPr>
      </a:lvl1pPr>
    </p:titleStyle>
    <p:body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627750" indent="-285750" algn="l" rtl="0" eaLnBrk="1" latinLnBrk="0" hangingPunct="1">
        <a:spcBef>
          <a:spcPts val="450"/>
        </a:spcBef>
        <a:spcAft>
          <a:spcPts val="0"/>
        </a:spcAft>
        <a:buClr>
          <a:srgbClr val="080808"/>
        </a:buClr>
        <a:buSzPct val="85000"/>
        <a:buFont typeface="Arial" panose="020B0604020202020204" pitchFamily="34" charset="0"/>
        <a:buChar char="•"/>
        <a:defRPr kumimoji="0" lang="en-US" sz="14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87338" algn="l" rtl="0" eaLnBrk="1" latinLnBrk="0" hangingPunct="1">
        <a:spcBef>
          <a:spcPts val="0"/>
        </a:spcBef>
        <a:spcAft>
          <a:spcPts val="0"/>
        </a:spcAft>
        <a:buClr>
          <a:srgbClr val="080808"/>
        </a:buClr>
        <a:buSzPct val="85000"/>
        <a:buFont typeface="Arial" panose="020B0604020202020204" pitchFamily="34" charset="0"/>
        <a:buChar char="•"/>
        <a:tabLst/>
        <a:defRPr kumimoji="0" lang="en-US" sz="1200" kern="1200" noProof="0" dirty="0" smtClean="0">
          <a:solidFill>
            <a:srgbClr val="333333"/>
          </a:solidFill>
          <a:latin typeface="Montserrat" panose="00000500000000000000" pitchFamily="2" charset="0"/>
          <a:ea typeface="+mn-ea"/>
          <a:cs typeface="Calibri" panose="020F0502020204030204" pitchFamily="34" charset="0"/>
        </a:defRPr>
      </a:lvl3pPr>
      <a:lvl4pPr marL="1028251" indent="-342900" algn="l" rtl="0" eaLnBrk="1" latinLnBrk="0" hangingPunct="1">
        <a:spcBef>
          <a:spcPts val="0"/>
        </a:spcBef>
        <a:spcAft>
          <a:spcPts val="0"/>
        </a:spcAft>
        <a:buClr>
          <a:srgbClr val="080808"/>
        </a:buClr>
        <a:buSzPct val="80000"/>
        <a:buFont typeface="Arial" panose="020B0604020202020204" pitchFamily="34" charset="0"/>
        <a:buChar char="•"/>
        <a:defRPr kumimoji="0" lang="en-US" sz="1100" kern="1200" noProof="0" dirty="0" smtClean="0">
          <a:solidFill>
            <a:srgbClr val="333333"/>
          </a:solidFill>
          <a:latin typeface="Montserrat" panose="00000500000000000000" pitchFamily="2" charset="0"/>
          <a:ea typeface="+mn-ea"/>
          <a:cs typeface="Calibri" panose="020F0502020204030204" pitchFamily="34" charset="0"/>
        </a:defRPr>
      </a:lvl4pPr>
      <a:lvl5pPr marL="987425" indent="-153988" algn="l" rtl="0" eaLnBrk="1" latinLnBrk="0" hangingPunct="1">
        <a:spcBef>
          <a:spcPts val="0"/>
        </a:spcBef>
        <a:spcAft>
          <a:spcPts val="0"/>
        </a:spcAft>
        <a:buClr>
          <a:srgbClr val="080808"/>
        </a:buClr>
        <a:buFont typeface="Arial" panose="020B0604020202020204" pitchFamily="34" charset="0"/>
        <a:buChar char="•"/>
        <a:tabLst/>
        <a:defRPr kumimoji="0" lang="en-US" sz="1050" kern="1200" noProof="0" dirty="0">
          <a:solidFill>
            <a:srgbClr val="333333"/>
          </a:solidFill>
          <a:latin typeface="Montserrat" panose="00000500000000000000" pitchFamily="2"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21.png"/><Relationship Id="rId1" Type="http://schemas.openxmlformats.org/officeDocument/2006/relationships/slideLayout" Target="../slideLayouts/slideLayout4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4E199AD-C396-57F8-A32F-2840B4256293}"/>
              </a:ext>
            </a:extLst>
          </p:cNvPr>
          <p:cNvSpPr/>
          <p:nvPr/>
        </p:nvSpPr>
        <p:spPr>
          <a:xfrm>
            <a:off x="4619766" y="0"/>
            <a:ext cx="7572234" cy="6858000"/>
          </a:xfrm>
          <a:prstGeom prst="rect">
            <a:avLst/>
          </a:prstGeom>
          <a:gradFill>
            <a:gsLst>
              <a:gs pos="66000">
                <a:srgbClr val="732281"/>
              </a:gs>
              <a:gs pos="100000">
                <a:schemeClr val="accent4">
                  <a:lumMod val="75000"/>
                </a:schemeClr>
              </a:gs>
            </a:gsLst>
            <a:lin ang="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1C672562-430E-4D7D-E34E-A48B630378BF}"/>
              </a:ext>
            </a:extLst>
          </p:cNvPr>
          <p:cNvSpPr/>
          <p:nvPr/>
        </p:nvSpPr>
        <p:spPr>
          <a:xfrm rot="19015899">
            <a:off x="-1706896" y="-659602"/>
            <a:ext cx="8058047" cy="8222924"/>
          </a:xfrm>
          <a:custGeom>
            <a:avLst/>
            <a:gdLst>
              <a:gd name="connsiteX0" fmla="*/ 4683125 w 8058047"/>
              <a:gd name="connsiteY0" fmla="*/ 0 h 8222924"/>
              <a:gd name="connsiteX1" fmla="*/ 8058047 w 8058047"/>
              <a:gd name="connsiteY1" fmla="*/ 3154702 h 8222924"/>
              <a:gd name="connsiteX2" fmla="*/ 8052635 w 8058047"/>
              <a:gd name="connsiteY2" fmla="*/ 3160492 h 8222924"/>
              <a:gd name="connsiteX3" fmla="*/ 8052635 w 8058047"/>
              <a:gd name="connsiteY3" fmla="*/ 4894368 h 8222924"/>
              <a:gd name="connsiteX4" fmla="*/ 7857224 w 8058047"/>
              <a:gd name="connsiteY4" fmla="*/ 5089779 h 8222924"/>
              <a:gd name="connsiteX5" fmla="*/ 6271313 w 8058047"/>
              <a:gd name="connsiteY5" fmla="*/ 5089779 h 8222924"/>
              <a:gd name="connsiteX6" fmla="*/ 6259501 w 8058047"/>
              <a:gd name="connsiteY6" fmla="*/ 5078799 h 8222924"/>
              <a:gd name="connsiteX7" fmla="*/ 5411171 w 8058047"/>
              <a:gd name="connsiteY7" fmla="*/ 5986349 h 8222924"/>
              <a:gd name="connsiteX8" fmla="*/ 6264378 w 8058047"/>
              <a:gd name="connsiteY8" fmla="*/ 5086116 h 8222924"/>
              <a:gd name="connsiteX9" fmla="*/ 6197563 w 8058047"/>
              <a:gd name="connsiteY9" fmla="*/ 7913451 h 8222924"/>
              <a:gd name="connsiteX10" fmla="*/ 5882178 w 8058047"/>
              <a:gd name="connsiteY10" fmla="*/ 8222839 h 8222924"/>
              <a:gd name="connsiteX11" fmla="*/ 3383316 w 8058047"/>
              <a:gd name="connsiteY11" fmla="*/ 8163787 h 8222924"/>
              <a:gd name="connsiteX12" fmla="*/ 3379444 w 8058047"/>
              <a:gd name="connsiteY12" fmla="*/ 8159905 h 8222924"/>
              <a:gd name="connsiteX13" fmla="*/ 3374923 w 8058047"/>
              <a:gd name="connsiteY13" fmla="*/ 8164742 h 8222924"/>
              <a:gd name="connsiteX14" fmla="*/ 0 w 8058047"/>
              <a:gd name="connsiteY14" fmla="*/ 5010041 h 822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058047" h="8222924">
                <a:moveTo>
                  <a:pt x="4683125" y="0"/>
                </a:moveTo>
                <a:lnTo>
                  <a:pt x="8058047" y="3154702"/>
                </a:lnTo>
                <a:lnTo>
                  <a:pt x="8052635" y="3160492"/>
                </a:lnTo>
                <a:lnTo>
                  <a:pt x="8052635" y="4894368"/>
                </a:lnTo>
                <a:cubicBezTo>
                  <a:pt x="8052635" y="5002291"/>
                  <a:pt x="7965146" y="5089779"/>
                  <a:pt x="7857224" y="5089779"/>
                </a:cubicBezTo>
                <a:lnTo>
                  <a:pt x="6271313" y="5089779"/>
                </a:lnTo>
                <a:lnTo>
                  <a:pt x="6259501" y="5078799"/>
                </a:lnTo>
                <a:lnTo>
                  <a:pt x="5411171" y="5986349"/>
                </a:lnTo>
                <a:lnTo>
                  <a:pt x="6264378" y="5086116"/>
                </a:lnTo>
                <a:lnTo>
                  <a:pt x="6197563" y="7913451"/>
                </a:lnTo>
                <a:cubicBezTo>
                  <a:pt x="6193430" y="8088340"/>
                  <a:pt x="6052227" y="8226858"/>
                  <a:pt x="5882178" y="8222839"/>
                </a:cubicBezTo>
                <a:lnTo>
                  <a:pt x="3383316" y="8163787"/>
                </a:lnTo>
                <a:lnTo>
                  <a:pt x="3379444" y="8159905"/>
                </a:lnTo>
                <a:lnTo>
                  <a:pt x="3374923" y="8164742"/>
                </a:lnTo>
                <a:lnTo>
                  <a:pt x="0" y="5010041"/>
                </a:lnTo>
                <a:close/>
              </a:path>
            </a:pathLst>
          </a:custGeom>
          <a:solidFill>
            <a:srgbClr val="333333"/>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pic>
        <p:nvPicPr>
          <p:cNvPr id="25" name="Picture 24" descr="A black background with white text">
            <a:extLst>
              <a:ext uri="{FF2B5EF4-FFF2-40B4-BE49-F238E27FC236}">
                <a16:creationId xmlns:a16="http://schemas.microsoft.com/office/drawing/2014/main" id="{2AB4EC3D-618F-FB82-696A-7CB6C7F21CA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23805" y="97534"/>
            <a:ext cx="5571755" cy="1969012"/>
          </a:xfrm>
          <a:prstGeom prst="rect">
            <a:avLst/>
          </a:prstGeom>
        </p:spPr>
      </p:pic>
      <p:sp>
        <p:nvSpPr>
          <p:cNvPr id="76" name="TextBox 75">
            <a:extLst>
              <a:ext uri="{FF2B5EF4-FFF2-40B4-BE49-F238E27FC236}">
                <a16:creationId xmlns:a16="http://schemas.microsoft.com/office/drawing/2014/main" id="{BDBE3A9F-AC53-6347-D425-8D4C91A5BCE8}"/>
              </a:ext>
            </a:extLst>
          </p:cNvPr>
          <p:cNvSpPr txBox="1"/>
          <p:nvPr/>
        </p:nvSpPr>
        <p:spPr>
          <a:xfrm>
            <a:off x="6968174" y="1135522"/>
            <a:ext cx="3880649" cy="1862048"/>
          </a:xfrm>
          <a:prstGeom prst="rect">
            <a:avLst/>
          </a:prstGeom>
          <a:noFill/>
        </p:spPr>
        <p:txBody>
          <a:bodyPr wrap="square" rtlCol="0">
            <a:spAutoFit/>
          </a:bodyPr>
          <a:lstStyle/>
          <a:p>
            <a:r>
              <a:rPr lang="en-US" sz="115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Scope</a:t>
            </a:r>
          </a:p>
        </p:txBody>
      </p:sp>
      <p:sp>
        <p:nvSpPr>
          <p:cNvPr id="77" name="TextBox 76">
            <a:extLst>
              <a:ext uri="{FF2B5EF4-FFF2-40B4-BE49-F238E27FC236}">
                <a16:creationId xmlns:a16="http://schemas.microsoft.com/office/drawing/2014/main" id="{F40222EB-4FD6-9246-A6DD-C3714512B569}"/>
              </a:ext>
            </a:extLst>
          </p:cNvPr>
          <p:cNvSpPr txBox="1"/>
          <p:nvPr/>
        </p:nvSpPr>
        <p:spPr>
          <a:xfrm>
            <a:off x="7170432" y="2533263"/>
            <a:ext cx="3678391" cy="1107996"/>
          </a:xfrm>
          <a:prstGeom prst="rect">
            <a:avLst/>
          </a:prstGeom>
          <a:noFill/>
        </p:spPr>
        <p:txBody>
          <a:bodyPr wrap="square" rtlCol="0">
            <a:spAutoFit/>
          </a:bodyPr>
          <a:lstStyle/>
          <a:p>
            <a:r>
              <a:rPr lang="en-US" sz="66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Of Work</a:t>
            </a:r>
            <a:r>
              <a:rPr lang="pl-PL" sz="66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rPr>
              <a:t>:</a:t>
            </a:r>
            <a:endParaRPr lang="en-US" sz="6600" dirty="0">
              <a:solidFill>
                <a:schemeClr val="bg1"/>
              </a:solidFill>
              <a:effectLst>
                <a:outerShdw blurRad="38100" dist="38100" dir="2700000" algn="tl">
                  <a:srgbClr val="000000">
                    <a:alpha val="43137"/>
                  </a:srgbClr>
                </a:outerShdw>
              </a:effectLst>
              <a:latin typeface="Calibri" panose="020F0502020204030204" pitchFamily="34" charset="0"/>
              <a:cs typeface="Calibri" panose="020F0502020204030204" pitchFamily="34" charset="0"/>
            </a:endParaRPr>
          </a:p>
        </p:txBody>
      </p:sp>
      <p:pic>
        <p:nvPicPr>
          <p:cNvPr id="87" name="Picture 86" descr="A person holding a magnifying glass&#10;&#10;Description automatically generated">
            <a:extLst>
              <a:ext uri="{FF2B5EF4-FFF2-40B4-BE49-F238E27FC236}">
                <a16:creationId xmlns:a16="http://schemas.microsoft.com/office/drawing/2014/main" id="{C788F864-55A3-7A3E-1EB7-860E0775733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64080"/>
            <a:ext cx="4762500" cy="4762500"/>
          </a:xfrm>
          <a:prstGeom prst="rect">
            <a:avLst/>
          </a:prstGeom>
        </p:spPr>
      </p:pic>
    </p:spTree>
    <p:extLst>
      <p:ext uri="{BB962C8B-B14F-4D97-AF65-F5344CB8AC3E}">
        <p14:creationId xmlns:p14="http://schemas.microsoft.com/office/powerpoint/2010/main" val="4072312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D4C62-EB37-EE7D-39BE-9E151D41F16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6E6A593-0C34-F9BC-B20C-FA6B01E6CF04}"/>
              </a:ext>
            </a:extLst>
          </p:cNvPr>
          <p:cNvSpPr txBox="1"/>
          <p:nvPr/>
        </p:nvSpPr>
        <p:spPr>
          <a:xfrm>
            <a:off x="846385" y="731786"/>
            <a:ext cx="2853345" cy="276999"/>
          </a:xfrm>
          <a:prstGeom prst="rect">
            <a:avLst/>
          </a:prstGeom>
          <a:noFill/>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solidFill>
                  <a:prstClr val="black"/>
                </a:solidFill>
                <a:latin typeface="Montserrat" panose="00000500000000000000" pitchFamily="2" charset="0"/>
              </a:rPr>
              <a:t>Project effort </a:t>
            </a:r>
            <a:r>
              <a:rPr lang="en-US" sz="1800" b="1" dirty="0">
                <a:solidFill>
                  <a:prstClr val="black"/>
                </a:solidFill>
                <a:latin typeface="Montserrat" panose="00000500000000000000" pitchFamily="2" charset="0"/>
              </a:rPr>
              <a:t>Scenarios</a:t>
            </a:r>
          </a:p>
        </p:txBody>
      </p:sp>
      <p:graphicFrame>
        <p:nvGraphicFramePr>
          <p:cNvPr id="4" name="Table 3">
            <a:extLst>
              <a:ext uri="{FF2B5EF4-FFF2-40B4-BE49-F238E27FC236}">
                <a16:creationId xmlns:a16="http://schemas.microsoft.com/office/drawing/2014/main" id="{9060690C-FE3B-F163-B896-64404A378C3B}"/>
              </a:ext>
            </a:extLst>
          </p:cNvPr>
          <p:cNvGraphicFramePr>
            <a:graphicFrameLocks noGrp="1"/>
          </p:cNvGraphicFramePr>
          <p:nvPr/>
        </p:nvGraphicFramePr>
        <p:xfrm>
          <a:off x="2273057" y="1139558"/>
          <a:ext cx="7471355" cy="4701199"/>
        </p:xfrm>
        <a:graphic>
          <a:graphicData uri="http://schemas.openxmlformats.org/drawingml/2006/table">
            <a:tbl>
              <a:tblPr/>
              <a:tblGrid>
                <a:gridCol w="1476869">
                  <a:extLst>
                    <a:ext uri="{9D8B030D-6E8A-4147-A177-3AD203B41FA5}">
                      <a16:colId xmlns:a16="http://schemas.microsoft.com/office/drawing/2014/main" val="2894156115"/>
                    </a:ext>
                  </a:extLst>
                </a:gridCol>
                <a:gridCol w="1063414">
                  <a:extLst>
                    <a:ext uri="{9D8B030D-6E8A-4147-A177-3AD203B41FA5}">
                      <a16:colId xmlns:a16="http://schemas.microsoft.com/office/drawing/2014/main" val="1816203880"/>
                    </a:ext>
                  </a:extLst>
                </a:gridCol>
                <a:gridCol w="1449493">
                  <a:extLst>
                    <a:ext uri="{9D8B030D-6E8A-4147-A177-3AD203B41FA5}">
                      <a16:colId xmlns:a16="http://schemas.microsoft.com/office/drawing/2014/main" val="1337076845"/>
                    </a:ext>
                  </a:extLst>
                </a:gridCol>
                <a:gridCol w="1198880">
                  <a:extLst>
                    <a:ext uri="{9D8B030D-6E8A-4147-A177-3AD203B41FA5}">
                      <a16:colId xmlns:a16="http://schemas.microsoft.com/office/drawing/2014/main" val="2928735794"/>
                    </a:ext>
                  </a:extLst>
                </a:gridCol>
                <a:gridCol w="1381760">
                  <a:extLst>
                    <a:ext uri="{9D8B030D-6E8A-4147-A177-3AD203B41FA5}">
                      <a16:colId xmlns:a16="http://schemas.microsoft.com/office/drawing/2014/main" val="469655680"/>
                    </a:ext>
                  </a:extLst>
                </a:gridCol>
                <a:gridCol w="900939">
                  <a:extLst>
                    <a:ext uri="{9D8B030D-6E8A-4147-A177-3AD203B41FA5}">
                      <a16:colId xmlns:a16="http://schemas.microsoft.com/office/drawing/2014/main" val="3420158239"/>
                    </a:ext>
                  </a:extLst>
                </a:gridCol>
              </a:tblGrid>
              <a:tr h="597510">
                <a:tc>
                  <a:txBody>
                    <a:bodyPr/>
                    <a:lstStyle/>
                    <a:p>
                      <a:pPr algn="ctr"/>
                      <a:r>
                        <a:rPr lang="pl-PL" sz="1000" b="1" dirty="0">
                          <a:solidFill>
                            <a:srgbClr val="FFFFFF"/>
                          </a:solidFill>
                          <a:effectLst/>
                          <a:latin typeface="Calibri" panose="020F0502020204030204" pitchFamily="34" charset="0"/>
                        </a:rPr>
                        <a:t>Components</a:t>
                      </a:r>
                      <a:endParaRPr lang="en-IN" sz="1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pPr algn="ctr"/>
                      <a:r>
                        <a:rPr lang="pl-PL" sz="1000" b="0" dirty="0">
                          <a:solidFill>
                            <a:srgbClr val="FFFFFF"/>
                          </a:solidFill>
                          <a:effectLst/>
                          <a:latin typeface="Calibri" panose="020F0502020204030204" pitchFamily="34" charset="0"/>
                        </a:rPr>
                        <a:t>Full </a:t>
                      </a:r>
                      <a:r>
                        <a:rPr lang="en-US" sz="1000" b="0" noProof="0" dirty="0">
                          <a:solidFill>
                            <a:srgbClr val="FFFFFF"/>
                          </a:solidFill>
                          <a:effectLst/>
                          <a:latin typeface="Calibri" panose="020F0502020204030204" pitchFamily="34" charset="0"/>
                        </a:rPr>
                        <a:t>package</a:t>
                      </a:r>
                      <a:endParaRPr lang="en-US" sz="1000" b="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pPr algn="ctr"/>
                      <a:r>
                        <a:rPr lang="en-IN" sz="1000" dirty="0">
                          <a:solidFill>
                            <a:schemeClr val="bg1"/>
                          </a:solidFill>
                          <a:effectLst/>
                          <a:latin typeface="Aptos" panose="020B0004020202020204" pitchFamily="34" charset="0"/>
                        </a:rPr>
                        <a:t>License Utilization Improvement Audit &amp; Strategy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noProof="0" dirty="0">
                          <a:solidFill>
                            <a:schemeClr val="bg1"/>
                          </a:solidFill>
                          <a:effectLst/>
                          <a:latin typeface="Calibri" panose="020F0502020204030204" pitchFamily="34" charset="0"/>
                        </a:rPr>
                        <a:t>External &amp; Internal Audit Readiness</a:t>
                      </a:r>
                      <a:endParaRPr lang="en-US" sz="1000" noProof="0" dirty="0">
                        <a:solidFill>
                          <a:schemeClr val="bg1"/>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noProof="0" dirty="0">
                          <a:solidFill>
                            <a:schemeClr val="bg1"/>
                          </a:solidFill>
                          <a:effectLst/>
                          <a:latin typeface="Calibri" panose="020F0502020204030204" pitchFamily="34" charset="0"/>
                        </a:rPr>
                        <a:t>Security and compliance – Audit Readiness</a:t>
                      </a:r>
                      <a:endParaRPr lang="en-US" sz="1000" noProof="0" dirty="0">
                        <a:solidFill>
                          <a:schemeClr val="bg1"/>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noProof="0" dirty="0">
                          <a:solidFill>
                            <a:schemeClr val="bg1"/>
                          </a:solidFill>
                          <a:effectLst/>
                          <a:latin typeface="Calibri" panose="020F0502020204030204" pitchFamily="34" charset="0"/>
                        </a:rPr>
                        <a:t>Assessment of robot scaling potential</a:t>
                      </a:r>
                      <a:endParaRPr lang="en-US" sz="1000" noProof="0" dirty="0">
                        <a:solidFill>
                          <a:schemeClr val="bg1"/>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extLst>
                  <a:ext uri="{0D108BD9-81ED-4DB2-BD59-A6C34878D82A}">
                    <a16:rowId xmlns:a16="http://schemas.microsoft.com/office/drawing/2014/main" val="944306074"/>
                  </a:ext>
                </a:extLst>
              </a:tr>
              <a:tr h="369887">
                <a:tc>
                  <a:txBody>
                    <a:bodyPr/>
                    <a:lstStyle/>
                    <a:p>
                      <a:r>
                        <a:rPr lang="en-GB" sz="1000" noProof="0" dirty="0">
                          <a:solidFill>
                            <a:schemeClr val="bg2">
                              <a:lumMod val="10000"/>
                            </a:schemeClr>
                          </a:solidFill>
                          <a:effectLst/>
                          <a:latin typeface="Calibri" panose="020F0502020204030204" pitchFamily="34" charset="0"/>
                          <a:cs typeface="Calibri" panose="020F0502020204030204" pitchFamily="34" charset="0"/>
                        </a:rPr>
                        <a:t>Initial Kick-off Workshop for Project Alignment</a:t>
                      </a:r>
                      <a:endParaRPr lang="en-US" sz="10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76653192"/>
                  </a:ext>
                </a:extLst>
              </a:tr>
              <a:tr h="369887">
                <a:tc>
                  <a:txBody>
                    <a:bodyPr/>
                    <a:lstStyle/>
                    <a:p>
                      <a:r>
                        <a:rPr lang="en-US" sz="1000" noProof="0" dirty="0">
                          <a:solidFill>
                            <a:srgbClr val="000000"/>
                          </a:solidFill>
                          <a:effectLst/>
                          <a:latin typeface="Calibri" panose="020F0502020204030204" pitchFamily="34" charset="0"/>
                        </a:rPr>
                        <a:t>License Utilization Improvement Audit &amp; Strategy</a:t>
                      </a:r>
                      <a:endParaRPr lang="en-US" sz="1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40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79141274"/>
                  </a:ext>
                </a:extLst>
              </a:tr>
              <a:tr h="369887">
                <a:tc>
                  <a:txBody>
                    <a:bodyPr/>
                    <a:lstStyle/>
                    <a:p>
                      <a:r>
                        <a:rPr lang="en-US" sz="1000" noProof="0" dirty="0">
                          <a:solidFill>
                            <a:srgbClr val="000000"/>
                          </a:solidFill>
                          <a:effectLst/>
                          <a:latin typeface="Calibri" panose="020F0502020204030204" pitchFamily="34" charset="0"/>
                        </a:rPr>
                        <a:t>External &amp; Internal Audit Readiness</a:t>
                      </a:r>
                      <a:endParaRPr lang="en-US" sz="1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29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32018123"/>
                  </a:ext>
                </a:extLst>
              </a:tr>
              <a:tr h="399392">
                <a:tc>
                  <a:txBody>
                    <a:bodyPr/>
                    <a:lstStyle/>
                    <a:p>
                      <a:r>
                        <a:rPr lang="en-US" sz="1000" noProof="0" dirty="0">
                          <a:solidFill>
                            <a:srgbClr val="000000"/>
                          </a:solidFill>
                          <a:effectLst/>
                          <a:latin typeface="Calibri" panose="020F0502020204030204" pitchFamily="34" charset="0"/>
                        </a:rPr>
                        <a:t>Security and compliance – Audit Readiness</a:t>
                      </a:r>
                      <a:endParaRPr lang="en-US" sz="1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75</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60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379040624"/>
                  </a:ext>
                </a:extLst>
              </a:tr>
              <a:tr h="369887">
                <a:tc>
                  <a:txBody>
                    <a:bodyPr/>
                    <a:lstStyle/>
                    <a:p>
                      <a:r>
                        <a:rPr lang="en-US" sz="1000" noProof="0" dirty="0">
                          <a:solidFill>
                            <a:srgbClr val="000000"/>
                          </a:solidFill>
                          <a:effectLst/>
                          <a:latin typeface="Calibri" panose="020F0502020204030204" pitchFamily="34" charset="0"/>
                        </a:rPr>
                        <a:t>Assessment of robot scaling potential</a:t>
                      </a:r>
                      <a:endParaRPr lang="en-US" sz="1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29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0513172"/>
                  </a:ext>
                </a:extLst>
              </a:tr>
              <a:tr h="369887">
                <a:tc>
                  <a:txBody>
                    <a:bodyPr/>
                    <a:lstStyle/>
                    <a:p>
                      <a:r>
                        <a:rPr lang="en-GB" sz="1000" noProof="0" dirty="0">
                          <a:solidFill>
                            <a:schemeClr val="bg2">
                              <a:lumMod val="10000"/>
                            </a:schemeClr>
                          </a:solidFill>
                          <a:effectLst/>
                          <a:latin typeface="Calibri" panose="020F0502020204030204" pitchFamily="34" charset="0"/>
                          <a:cs typeface="Calibri" panose="020F0502020204030204" pitchFamily="34" charset="0"/>
                        </a:rPr>
                        <a:t>Strategic Recommendation Planning and Report Development</a:t>
                      </a:r>
                      <a:endParaRPr lang="en-US" sz="10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20</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541527478"/>
                  </a:ext>
                </a:extLst>
              </a:tr>
              <a:tr h="369887">
                <a:tc>
                  <a:txBody>
                    <a:bodyPr/>
                    <a:lstStyle/>
                    <a:p>
                      <a:r>
                        <a:rPr lang="en-GB" sz="1000" noProof="0" dirty="0">
                          <a:solidFill>
                            <a:schemeClr val="bg2">
                              <a:lumMod val="10000"/>
                            </a:schemeClr>
                          </a:solidFill>
                          <a:effectLst/>
                          <a:latin typeface="Calibri" panose="020F0502020204030204" pitchFamily="34" charset="0"/>
                          <a:cs typeface="Calibri" panose="020F0502020204030204" pitchFamily="34" charset="0"/>
                        </a:rPr>
                        <a:t>Results Presentation and Insights Workshop</a:t>
                      </a:r>
                      <a:endParaRPr lang="en-US" sz="10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dirty="0">
                          <a:solidFill>
                            <a:schemeClr val="bg2">
                              <a:lumMod val="10000"/>
                            </a:schemeClr>
                          </a:solidFill>
                          <a:effectLst/>
                          <a:latin typeface="Aptos" panose="020B0004020202020204" pitchFamily="34" charset="0"/>
                        </a:rPr>
                        <a:t>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69017135"/>
                  </a:ext>
                </a:extLst>
              </a:tr>
              <a:tr h="369887">
                <a:tc>
                  <a:txBody>
                    <a:bodyPr/>
                    <a:lstStyle/>
                    <a:p>
                      <a:r>
                        <a:rPr lang="en-US" sz="1000" noProof="0" dirty="0">
                          <a:solidFill>
                            <a:schemeClr val="bg2">
                              <a:lumMod val="10000"/>
                            </a:schemeClr>
                          </a:solidFill>
                          <a:effectLst/>
                          <a:latin typeface="Calibri" panose="020F0502020204030204" pitchFamily="34" charset="0"/>
                          <a:cs typeface="Calibri" panose="020F0502020204030204" pitchFamily="34" charset="0"/>
                        </a:rPr>
                        <a:t>Project Management / Scrum Activities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23</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12</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16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19</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pPr algn="ctr"/>
                      <a:r>
                        <a:rPr lang="pl-PL" sz="1000" dirty="0">
                          <a:solidFill>
                            <a:schemeClr val="bg2">
                              <a:lumMod val="10000"/>
                            </a:schemeClr>
                          </a:solidFill>
                          <a:effectLst/>
                          <a:latin typeface="Aptos" panose="020B0004020202020204" pitchFamily="34" charset="0"/>
                        </a:rPr>
                        <a:t>16</a:t>
                      </a:r>
                      <a:endParaRPr lang="en-IN" sz="1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86018085"/>
                  </a:ext>
                </a:extLst>
              </a:tr>
              <a:tr h="369887">
                <a:tc>
                  <a:txBody>
                    <a:bodyPr/>
                    <a:lstStyle/>
                    <a:p>
                      <a:r>
                        <a:rPr lang="en-IN" sz="1000" b="1" dirty="0">
                          <a:solidFill>
                            <a:srgbClr val="000000"/>
                          </a:solidFill>
                          <a:effectLst/>
                          <a:latin typeface="Calibri" panose="020F0502020204030204" pitchFamily="34" charset="0"/>
                        </a:rPr>
                        <a:t>Total Estimate </a:t>
                      </a:r>
                      <a:endParaRPr lang="en-IN" sz="1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b="1" dirty="0">
                          <a:solidFill>
                            <a:schemeClr val="bg2">
                              <a:lumMod val="10000"/>
                            </a:schemeClr>
                          </a:solidFill>
                          <a:effectLst/>
                          <a:latin typeface="Calibri" panose="020F0502020204030204" pitchFamily="34" charset="0"/>
                        </a:rPr>
                        <a:t>180 </a:t>
                      </a:r>
                      <a:r>
                        <a:rPr lang="en-IN" sz="1000" b="1" dirty="0">
                          <a:solidFill>
                            <a:schemeClr val="bg2">
                              <a:lumMod val="10000"/>
                            </a:schemeClr>
                          </a:solidFill>
                          <a:effectLst/>
                          <a:latin typeface="Calibri" panose="020F0502020204030204" pitchFamily="34" charset="0"/>
                        </a:rPr>
                        <a:t>hrs</a:t>
                      </a:r>
                      <a:endParaRPr lang="en-IN" sz="1000" b="1"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b="1" dirty="0">
                          <a:solidFill>
                            <a:schemeClr val="bg2">
                              <a:lumMod val="10000"/>
                            </a:schemeClr>
                          </a:solidFill>
                          <a:effectLst/>
                          <a:latin typeface="Aptos" panose="020B0004020202020204" pitchFamily="34" charset="0"/>
                        </a:rPr>
                        <a:t>84 </a:t>
                      </a:r>
                      <a:r>
                        <a:rPr lang="en-IN" sz="1000" b="1" dirty="0">
                          <a:solidFill>
                            <a:schemeClr val="bg2">
                              <a:lumMod val="10000"/>
                            </a:schemeClr>
                          </a:solidFill>
                          <a:effectLst/>
                          <a:latin typeface="Calibri" panose="020F0502020204030204" pitchFamily="34" charset="0"/>
                        </a:rPr>
                        <a:t>hrs</a:t>
                      </a:r>
                      <a:endParaRPr lang="en-IN" sz="1000" b="1"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b="1" dirty="0">
                          <a:solidFill>
                            <a:schemeClr val="bg2">
                              <a:lumMod val="10000"/>
                            </a:schemeClr>
                          </a:solidFill>
                          <a:effectLst/>
                          <a:latin typeface="Aptos" panose="020B0004020202020204" pitchFamily="34" charset="0"/>
                        </a:rPr>
                        <a:t>104 </a:t>
                      </a:r>
                      <a:r>
                        <a:rPr lang="en-IN" sz="1000" b="1" dirty="0">
                          <a:solidFill>
                            <a:schemeClr val="bg2">
                              <a:lumMod val="10000"/>
                            </a:schemeClr>
                          </a:solidFill>
                          <a:effectLst/>
                          <a:latin typeface="Calibri" panose="020F0502020204030204" pitchFamily="34" charset="0"/>
                        </a:rPr>
                        <a:t>hrs</a:t>
                      </a:r>
                      <a:endParaRPr lang="en-IN" sz="1000" b="1"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b="1" dirty="0">
                          <a:solidFill>
                            <a:schemeClr val="bg2">
                              <a:lumMod val="10000"/>
                            </a:schemeClr>
                          </a:solidFill>
                          <a:effectLst/>
                          <a:latin typeface="Aptos" panose="020B0004020202020204" pitchFamily="34" charset="0"/>
                        </a:rPr>
                        <a:t>126 </a:t>
                      </a:r>
                      <a:r>
                        <a:rPr lang="en-IN" sz="1000" b="1" dirty="0">
                          <a:solidFill>
                            <a:schemeClr val="bg2">
                              <a:lumMod val="10000"/>
                            </a:schemeClr>
                          </a:solidFill>
                          <a:effectLst/>
                          <a:latin typeface="Calibri" panose="020F0502020204030204" pitchFamily="34" charset="0"/>
                        </a:rPr>
                        <a:t>hrs</a:t>
                      </a:r>
                      <a:endParaRPr lang="en-IN" sz="1000" b="1"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pPr algn="ctr"/>
                      <a:r>
                        <a:rPr lang="pl-PL" sz="1000" b="1" dirty="0">
                          <a:solidFill>
                            <a:schemeClr val="bg2">
                              <a:lumMod val="10000"/>
                            </a:schemeClr>
                          </a:solidFill>
                          <a:effectLst/>
                          <a:latin typeface="Aptos" panose="020B0004020202020204" pitchFamily="34" charset="0"/>
                        </a:rPr>
                        <a:t>108 </a:t>
                      </a:r>
                      <a:r>
                        <a:rPr lang="en-IN" sz="1000" b="1" dirty="0">
                          <a:solidFill>
                            <a:schemeClr val="bg2">
                              <a:lumMod val="10000"/>
                            </a:schemeClr>
                          </a:solidFill>
                          <a:effectLst/>
                          <a:latin typeface="Calibri" panose="020F0502020204030204" pitchFamily="34" charset="0"/>
                        </a:rPr>
                        <a:t>hrs</a:t>
                      </a:r>
                      <a:endParaRPr lang="en-IN" sz="1000" b="1"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82533425"/>
                  </a:ext>
                </a:extLst>
              </a:tr>
            </a:tbl>
          </a:graphicData>
        </a:graphic>
      </p:graphicFrame>
      <p:sp>
        <p:nvSpPr>
          <p:cNvPr id="5" name="Rectangle 1">
            <a:extLst>
              <a:ext uri="{FF2B5EF4-FFF2-40B4-BE49-F238E27FC236}">
                <a16:creationId xmlns:a16="http://schemas.microsoft.com/office/drawing/2014/main" id="{3700F810-3346-E132-E21F-DFD43507D098}"/>
              </a:ext>
            </a:extLst>
          </p:cNvPr>
          <p:cNvSpPr>
            <a:spLocks noChangeArrowheads="1"/>
          </p:cNvSpPr>
          <p:nvPr/>
        </p:nvSpPr>
        <p:spPr bwMode="auto">
          <a:xfrm>
            <a:off x="3808413" y="255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L" altLang="en-PL" sz="1100" b="0" i="0" u="none" strike="noStrike" cap="none" normalizeH="0" baseline="0">
                <a:ln>
                  <a:noFill/>
                </a:ln>
                <a:solidFill>
                  <a:srgbClr val="212121"/>
                </a:solidFill>
                <a:effectLst/>
                <a:latin typeface="Calibri" panose="020F0502020204030204" pitchFamily="34" charset="0"/>
              </a:rPr>
              <a:t> </a:t>
            </a:r>
            <a:endParaRPr kumimoji="0" lang="en-PL" altLang="en-P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L" altLang="en-PL" sz="1100" b="0" i="0" u="none" strike="noStrike" cap="none" normalizeH="0" baseline="0">
                <a:ln>
                  <a:noFill/>
                </a:ln>
                <a:solidFill>
                  <a:srgbClr val="212121"/>
                </a:solidFill>
                <a:effectLst/>
                <a:latin typeface="Calibri" panose="020F0502020204030204" pitchFamily="34" charset="0"/>
              </a:rPr>
              <a:t> </a:t>
            </a:r>
            <a:endParaRPr kumimoji="0" lang="en-PL" altLang="en-PL" sz="1800" b="0" i="0" u="none" strike="noStrike" cap="none" normalizeH="0" baseline="0">
              <a:ln>
                <a:noFill/>
              </a:ln>
              <a:solidFill>
                <a:schemeClr val="tx1"/>
              </a:solidFill>
              <a:effectLst/>
              <a:latin typeface="Arial" panose="020B0604020202020204" pitchFamily="34" charset="0"/>
            </a:endParaRPr>
          </a:p>
        </p:txBody>
      </p:sp>
      <p:sp>
        <p:nvSpPr>
          <p:cNvPr id="8" name="Title 1">
            <a:extLst>
              <a:ext uri="{FF2B5EF4-FFF2-40B4-BE49-F238E27FC236}">
                <a16:creationId xmlns:a16="http://schemas.microsoft.com/office/drawing/2014/main" id="{8BF4E470-768C-043F-860D-461611805E9E}"/>
              </a:ext>
            </a:extLst>
          </p:cNvPr>
          <p:cNvSpPr txBox="1">
            <a:spLocks/>
          </p:cNvSpPr>
          <p:nvPr/>
        </p:nvSpPr>
        <p:spPr>
          <a:xfrm>
            <a:off x="755866" y="402719"/>
            <a:ext cx="10864258" cy="311742"/>
          </a:xfrm>
          <a:prstGeom prst="rect">
            <a:avLst/>
          </a:prstGeom>
          <a:noFill/>
        </p:spPr>
        <p:txBody>
          <a:bodyPr bIns="91440" anchor="ctr" anchorCtr="0">
            <a:noAutofit/>
          </a:bodyPr>
          <a:lstStyle>
            <a:lvl1pPr algn="l" rtl="0" eaLnBrk="1" latinLnBrk="0" hangingPunct="1">
              <a:spcBef>
                <a:spcPct val="0"/>
              </a:spcBef>
              <a:buNone/>
              <a:defRPr kumimoji="0" sz="2000" kern="1200">
                <a:solidFill>
                  <a:srgbClr val="080808"/>
                </a:solidFill>
                <a:latin typeface="Montserrat" panose="00000500000000000000" pitchFamily="2" charset="0"/>
                <a:ea typeface="+mj-ea"/>
                <a:cs typeface="+mj-cs"/>
              </a:defRPr>
            </a:lvl1pPr>
          </a:lstStyle>
          <a:p>
            <a:r>
              <a:rPr lang="en-GB" b="1" dirty="0"/>
              <a:t>Allegro RPA Audit</a:t>
            </a:r>
            <a:endParaRPr lang="en-GB" b="1" cap="all" dirty="0"/>
          </a:p>
        </p:txBody>
      </p:sp>
      <p:sp>
        <p:nvSpPr>
          <p:cNvPr id="9" name="TextBox 8">
            <a:extLst>
              <a:ext uri="{FF2B5EF4-FFF2-40B4-BE49-F238E27FC236}">
                <a16:creationId xmlns:a16="http://schemas.microsoft.com/office/drawing/2014/main" id="{0A870D8D-0A77-97E3-CE52-7546EA00DA45}"/>
              </a:ext>
            </a:extLst>
          </p:cNvPr>
          <p:cNvSpPr txBox="1"/>
          <p:nvPr/>
        </p:nvSpPr>
        <p:spPr>
          <a:xfrm>
            <a:off x="755866" y="6265855"/>
            <a:ext cx="10656931" cy="577081"/>
          </a:xfrm>
          <a:prstGeom prst="rect">
            <a:avLst/>
          </a:prstGeom>
          <a:noFill/>
        </p:spPr>
        <p:txBody>
          <a:bodyPr wrap="square">
            <a:spAutoFit/>
          </a:bodyPr>
          <a:lstStyle/>
          <a:p>
            <a:r>
              <a:rPr lang="en-GB" sz="1050" dirty="0">
                <a:solidFill>
                  <a:schemeClr val="bg1">
                    <a:lumMod val="50000"/>
                  </a:schemeClr>
                </a:solidFill>
              </a:rPr>
              <a:t>*All descriptions, specifications, and information provided herein are based on our current understanding and are intended solely for illustrative purposes. The definitive product design and specifications will be developed pursuant to a comprehensive Assessment and Scope Document. All aspects of the final design are subject to modification based on the outcomes of the assessment and the mutual agreement of the involved parties.</a:t>
            </a:r>
            <a:endParaRPr lang="en-PL" sz="1050">
              <a:solidFill>
                <a:schemeClr val="bg1">
                  <a:lumMod val="50000"/>
                </a:schemeClr>
              </a:solidFill>
            </a:endParaRPr>
          </a:p>
        </p:txBody>
      </p:sp>
    </p:spTree>
    <p:extLst>
      <p:ext uri="{BB962C8B-B14F-4D97-AF65-F5344CB8AC3E}">
        <p14:creationId xmlns:p14="http://schemas.microsoft.com/office/powerpoint/2010/main" val="2639082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Straight Connector 33">
            <a:extLst>
              <a:ext uri="{FF2B5EF4-FFF2-40B4-BE49-F238E27FC236}">
                <a16:creationId xmlns:a16="http://schemas.microsoft.com/office/drawing/2014/main" id="{1786867D-8322-91C0-4B0E-A1D64491C388}"/>
              </a:ext>
            </a:extLst>
          </p:cNvPr>
          <p:cNvCxnSpPr>
            <a:cxnSpLocks/>
          </p:cNvCxnSpPr>
          <p:nvPr/>
        </p:nvCxnSpPr>
        <p:spPr>
          <a:xfrm>
            <a:off x="483870" y="460734"/>
            <a:ext cx="0" cy="584200"/>
          </a:xfrm>
          <a:prstGeom prst="line">
            <a:avLst/>
          </a:prstGeom>
          <a:ln w="50800">
            <a:solidFill>
              <a:srgbClr val="732281"/>
            </a:solidFill>
          </a:ln>
        </p:spPr>
        <p:style>
          <a:lnRef idx="1">
            <a:schemeClr val="accent1"/>
          </a:lnRef>
          <a:fillRef idx="0">
            <a:schemeClr val="accent1"/>
          </a:fillRef>
          <a:effectRef idx="0">
            <a:schemeClr val="accent1"/>
          </a:effectRef>
          <a:fontRef idx="minor">
            <a:schemeClr val="tx1"/>
          </a:fontRef>
        </p:style>
      </p:cxnSp>
      <p:pic>
        <p:nvPicPr>
          <p:cNvPr id="112" name="Google Shape;20;p2">
            <a:extLst>
              <a:ext uri="{FF2B5EF4-FFF2-40B4-BE49-F238E27FC236}">
                <a16:creationId xmlns:a16="http://schemas.microsoft.com/office/drawing/2014/main" id="{F162E70E-9C28-D069-EC86-E1657D99B79B}"/>
              </a:ext>
            </a:extLst>
          </p:cNvPr>
          <p:cNvPicPr preferRelativeResize="0"/>
          <p:nvPr/>
        </p:nvPicPr>
        <p:blipFill rotWithShape="1">
          <a:blip r:embed="rId3">
            <a:alphaModFix/>
          </a:blip>
          <a:srcRect/>
          <a:stretch/>
        </p:blipFill>
        <p:spPr>
          <a:xfrm>
            <a:off x="11196320" y="6440651"/>
            <a:ext cx="939647" cy="353031"/>
          </a:xfrm>
          <a:prstGeom prst="rect">
            <a:avLst/>
          </a:prstGeom>
          <a:noFill/>
          <a:ln>
            <a:noFill/>
          </a:ln>
        </p:spPr>
      </p:pic>
      <p:sp>
        <p:nvSpPr>
          <p:cNvPr id="5" name="TextBox 4">
            <a:extLst>
              <a:ext uri="{FF2B5EF4-FFF2-40B4-BE49-F238E27FC236}">
                <a16:creationId xmlns:a16="http://schemas.microsoft.com/office/drawing/2014/main" id="{E8B09C83-D87F-8D50-C31E-42880E0A3A4D}"/>
              </a:ext>
            </a:extLst>
          </p:cNvPr>
          <p:cNvSpPr txBox="1"/>
          <p:nvPr/>
        </p:nvSpPr>
        <p:spPr>
          <a:xfrm>
            <a:off x="8001000" y="1784866"/>
            <a:ext cx="3195320" cy="412444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srgbClr val="752A77"/>
              </a:solidFill>
              <a:effectLst/>
              <a:uLnTx/>
              <a:uFillTx/>
              <a:latin typeface="Calendas Plus"/>
              <a:ea typeface="+mn-ea"/>
              <a:cs typeface="+mn-cs"/>
            </a:endParaRPr>
          </a:p>
        </p:txBody>
      </p:sp>
    </p:spTree>
    <p:extLst>
      <p:ext uri="{BB962C8B-B14F-4D97-AF65-F5344CB8AC3E}">
        <p14:creationId xmlns:p14="http://schemas.microsoft.com/office/powerpoint/2010/main" val="24990859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45C8200-E36B-49CB-95B6-E5AFE581FCC5}"/>
              </a:ext>
            </a:extLst>
          </p:cNvPr>
          <p:cNvSpPr>
            <a:spLocks noGrp="1"/>
          </p:cNvSpPr>
          <p:nvPr>
            <p:ph type="title"/>
          </p:nvPr>
        </p:nvSpPr>
        <p:spPr/>
        <p:txBody>
          <a:bodyPr>
            <a:normAutofit fontScale="90000"/>
          </a:bodyPr>
          <a:lstStyle/>
          <a:p>
            <a:r>
              <a:rPr lang="en-GB" dirty="0">
                <a:latin typeface="Calibri"/>
                <a:ea typeface="Calibri"/>
                <a:cs typeface="Calibri"/>
              </a:rPr>
              <a:t>AGENDA</a:t>
            </a:r>
          </a:p>
        </p:txBody>
      </p:sp>
      <p:graphicFrame>
        <p:nvGraphicFramePr>
          <p:cNvPr id="5" name="Table 5">
            <a:extLst>
              <a:ext uri="{FF2B5EF4-FFF2-40B4-BE49-F238E27FC236}">
                <a16:creationId xmlns:a16="http://schemas.microsoft.com/office/drawing/2014/main" id="{2D097487-C92E-4FA9-90F4-410DDE1A4F0C}"/>
              </a:ext>
            </a:extLst>
          </p:cNvPr>
          <p:cNvGraphicFramePr>
            <a:graphicFrameLocks noGrp="1"/>
          </p:cNvGraphicFramePr>
          <p:nvPr>
            <p:ph sz="quarter" idx="4294967295"/>
            <p:extLst>
              <p:ext uri="{D42A27DB-BD31-4B8C-83A1-F6EECF244321}">
                <p14:modId xmlns:p14="http://schemas.microsoft.com/office/powerpoint/2010/main" val="4281995503"/>
              </p:ext>
            </p:extLst>
          </p:nvPr>
        </p:nvGraphicFramePr>
        <p:xfrm>
          <a:off x="533400" y="1958975"/>
          <a:ext cx="10750550" cy="3337557"/>
        </p:xfrm>
        <a:graphic>
          <a:graphicData uri="http://schemas.openxmlformats.org/drawingml/2006/table">
            <a:tbl>
              <a:tblPr firstRow="1" bandRow="1">
                <a:tableStyleId>{073A0DAA-6AF3-43AB-8588-CEC1D06C72B9}</a:tableStyleId>
              </a:tblPr>
              <a:tblGrid>
                <a:gridCol w="10750550">
                  <a:extLst>
                    <a:ext uri="{9D8B030D-6E8A-4147-A177-3AD203B41FA5}">
                      <a16:colId xmlns:a16="http://schemas.microsoft.com/office/drawing/2014/main" val="3302286437"/>
                    </a:ext>
                  </a:extLst>
                </a:gridCol>
              </a:tblGrid>
              <a:tr h="370840">
                <a:tc>
                  <a:txBody>
                    <a:bodyPr/>
                    <a:lstStyle/>
                    <a:p>
                      <a:endParaRPr lang="en-GB" sz="1600" dirty="0">
                        <a:latin typeface="Calibri"/>
                      </a:endParaRPr>
                    </a:p>
                  </a:txBody>
                  <a:tcPr/>
                </a:tc>
                <a:extLst>
                  <a:ext uri="{0D108BD9-81ED-4DB2-BD59-A6C34878D82A}">
                    <a16:rowId xmlns:a16="http://schemas.microsoft.com/office/drawing/2014/main" val="3206834869"/>
                  </a:ext>
                </a:extLst>
              </a:tr>
              <a:tr h="370840">
                <a:tc>
                  <a:txBody>
                    <a:bodyPr/>
                    <a:lstStyle/>
                    <a:p>
                      <a:r>
                        <a:rPr lang="en-GB" sz="1600" dirty="0">
                          <a:latin typeface="Calibri"/>
                        </a:rPr>
                        <a:t>Project Scope</a:t>
                      </a:r>
                    </a:p>
                  </a:txBody>
                  <a:tcPr/>
                </a:tc>
                <a:extLst>
                  <a:ext uri="{0D108BD9-81ED-4DB2-BD59-A6C34878D82A}">
                    <a16:rowId xmlns:a16="http://schemas.microsoft.com/office/drawing/2014/main" val="1374235820"/>
                  </a:ext>
                </a:extLst>
              </a:tr>
              <a:tr h="370840">
                <a:tc>
                  <a:txBody>
                    <a:bodyPr/>
                    <a:lstStyle/>
                    <a:p>
                      <a:r>
                        <a:rPr lang="en-GB" dirty="0">
                          <a:latin typeface="Calibri"/>
                        </a:rPr>
                        <a:t>Audits Descriptions</a:t>
                      </a:r>
                    </a:p>
                  </a:txBody>
                  <a:tcPr/>
                </a:tc>
                <a:extLst>
                  <a:ext uri="{0D108BD9-81ED-4DB2-BD59-A6C34878D82A}">
                    <a16:rowId xmlns:a16="http://schemas.microsoft.com/office/drawing/2014/main" val="2288666078"/>
                  </a:ext>
                </a:extLst>
              </a:tr>
              <a:tr h="370840">
                <a:tc>
                  <a:txBody>
                    <a:bodyPr/>
                    <a:lstStyle/>
                    <a:p>
                      <a:pPr lvl="0">
                        <a:buNone/>
                      </a:pPr>
                      <a:r>
                        <a:rPr lang="en-GB" sz="1600" b="0" i="0" u="none" strike="noStrike" baseline="0" noProof="0" dirty="0">
                          <a:solidFill>
                            <a:srgbClr val="752A77"/>
                          </a:solidFill>
                          <a:latin typeface="Calibri"/>
                        </a:rPr>
                        <a:t>RPA Audit PT 1: Audit readiness</a:t>
                      </a:r>
                      <a:endParaRPr lang="pl-PL">
                        <a:latin typeface="Calibri"/>
                      </a:endParaRPr>
                    </a:p>
                  </a:txBody>
                  <a:tcPr/>
                </a:tc>
                <a:extLst>
                  <a:ext uri="{0D108BD9-81ED-4DB2-BD59-A6C34878D82A}">
                    <a16:rowId xmlns:a16="http://schemas.microsoft.com/office/drawing/2014/main" val="2890702117"/>
                  </a:ext>
                </a:extLst>
              </a:tr>
              <a:tr h="370840">
                <a:tc>
                  <a:txBody>
                    <a:bodyPr/>
                    <a:lstStyle/>
                    <a:p>
                      <a:pPr marL="0" lvl="0" indent="0" algn="l">
                        <a:lnSpc>
                          <a:spcPct val="100000"/>
                        </a:lnSpc>
                        <a:buNone/>
                      </a:pPr>
                      <a:r>
                        <a:rPr lang="en-GB" sz="1600" b="0" i="0" u="none" strike="noStrike" baseline="0" noProof="0" dirty="0">
                          <a:solidFill>
                            <a:srgbClr val="752A77"/>
                          </a:solidFill>
                          <a:latin typeface="Calibri"/>
                        </a:rPr>
                        <a:t>RPA Audit PT 1: Audit readiness – Bot Security Focus</a:t>
                      </a:r>
                    </a:p>
                  </a:txBody>
                  <a:tcPr/>
                </a:tc>
                <a:extLst>
                  <a:ext uri="{0D108BD9-81ED-4DB2-BD59-A6C34878D82A}">
                    <a16:rowId xmlns:a16="http://schemas.microsoft.com/office/drawing/2014/main" val="467335049"/>
                  </a:ext>
                </a:extLst>
              </a:tr>
              <a:tr h="370840">
                <a:tc>
                  <a:txBody>
                    <a:bodyPr/>
                    <a:lstStyle/>
                    <a:p>
                      <a:pPr marL="0" lvl="0" indent="0" algn="l">
                        <a:lnSpc>
                          <a:spcPct val="100000"/>
                        </a:lnSpc>
                        <a:buNone/>
                      </a:pPr>
                      <a:r>
                        <a:rPr lang="en-GB" sz="1600" b="0" i="0" u="none" strike="noStrike" baseline="0" noProof="0" dirty="0">
                          <a:solidFill>
                            <a:srgbClr val="752A77"/>
                          </a:solidFill>
                          <a:latin typeface="Calibri"/>
                        </a:rPr>
                        <a:t>RPA Audit PT 2: License &amp; Infrastructure Utilisation</a:t>
                      </a:r>
                    </a:p>
                  </a:txBody>
                  <a:tcPr/>
                </a:tc>
                <a:extLst>
                  <a:ext uri="{0D108BD9-81ED-4DB2-BD59-A6C34878D82A}">
                    <a16:rowId xmlns:a16="http://schemas.microsoft.com/office/drawing/2014/main" val="1322360962"/>
                  </a:ext>
                </a:extLst>
              </a:tr>
              <a:tr h="370840">
                <a:tc>
                  <a:txBody>
                    <a:bodyPr/>
                    <a:lstStyle/>
                    <a:p>
                      <a:pPr lvl="0">
                        <a:buNone/>
                      </a:pPr>
                      <a:r>
                        <a:rPr lang="en-GB" sz="1600" b="0" i="0" u="none" strike="noStrike" baseline="0" noProof="0" dirty="0">
                          <a:solidFill>
                            <a:srgbClr val="752A77"/>
                          </a:solidFill>
                          <a:latin typeface="Calibri"/>
                        </a:rPr>
                        <a:t>RPA Audit PT 3: Scaling potential</a:t>
                      </a:r>
                      <a:endParaRPr lang="pl-PL">
                        <a:latin typeface="Calibri"/>
                      </a:endParaRPr>
                    </a:p>
                  </a:txBody>
                  <a:tcPr/>
                </a:tc>
                <a:extLst>
                  <a:ext uri="{0D108BD9-81ED-4DB2-BD59-A6C34878D82A}">
                    <a16:rowId xmlns:a16="http://schemas.microsoft.com/office/drawing/2014/main" val="3640401505"/>
                  </a:ext>
                </a:extLst>
              </a:tr>
              <a:tr h="370839">
                <a:tc>
                  <a:txBody>
                    <a:bodyPr/>
                    <a:lstStyle/>
                    <a:p>
                      <a:pPr marL="0" lvl="0" indent="0" algn="l">
                        <a:lnSpc>
                          <a:spcPct val="100000"/>
                        </a:lnSpc>
                        <a:buNone/>
                      </a:pPr>
                      <a:r>
                        <a:rPr lang="en-GB" sz="1600" b="0" i="0" u="none" strike="noStrike" baseline="0" noProof="0" dirty="0">
                          <a:solidFill>
                            <a:srgbClr val="752A77"/>
                          </a:solidFill>
                          <a:latin typeface="Calibri"/>
                        </a:rPr>
                        <a:t>Estimated Project Timeline</a:t>
                      </a:r>
                    </a:p>
                  </a:txBody>
                  <a:tcPr/>
                </a:tc>
                <a:extLst>
                  <a:ext uri="{0D108BD9-81ED-4DB2-BD59-A6C34878D82A}">
                    <a16:rowId xmlns:a16="http://schemas.microsoft.com/office/drawing/2014/main" val="1027662985"/>
                  </a:ext>
                </a:extLst>
              </a:tr>
              <a:tr h="370838">
                <a:tc>
                  <a:txBody>
                    <a:bodyPr/>
                    <a:lstStyle/>
                    <a:p>
                      <a:pPr marL="0" lvl="0" indent="0" algn="l">
                        <a:lnSpc>
                          <a:spcPct val="100000"/>
                        </a:lnSpc>
                        <a:buNone/>
                      </a:pPr>
                      <a:r>
                        <a:rPr lang="en-GB" sz="1600" b="0" i="0" u="none" strike="noStrike" baseline="0" noProof="0" dirty="0">
                          <a:solidFill>
                            <a:srgbClr val="752A77"/>
                          </a:solidFill>
                          <a:latin typeface="Calibri"/>
                        </a:rPr>
                        <a:t>Effort Estimation</a:t>
                      </a:r>
                    </a:p>
                  </a:txBody>
                  <a:tcPr/>
                </a:tc>
                <a:extLst>
                  <a:ext uri="{0D108BD9-81ED-4DB2-BD59-A6C34878D82A}">
                    <a16:rowId xmlns:a16="http://schemas.microsoft.com/office/drawing/2014/main" val="3742648751"/>
                  </a:ext>
                </a:extLst>
              </a:tr>
            </a:tbl>
          </a:graphicData>
        </a:graphic>
      </p:graphicFrame>
      <p:sp>
        <p:nvSpPr>
          <p:cNvPr id="4" name="Slide Number Placeholder 3">
            <a:extLst>
              <a:ext uri="{FF2B5EF4-FFF2-40B4-BE49-F238E27FC236}">
                <a16:creationId xmlns:a16="http://schemas.microsoft.com/office/drawing/2014/main" id="{E995769C-1B6B-4BFA-9662-AAFF8E062AA3}"/>
              </a:ext>
            </a:extLst>
          </p:cNvPr>
          <p:cNvSpPr>
            <a:spLocks noGrp="1"/>
          </p:cNvSpPr>
          <p:nvPr>
            <p:ph type="sldNum" sz="quarter" idx="4294967295"/>
          </p:nvPr>
        </p:nvSpPr>
        <p:spPr>
          <a:xfrm>
            <a:off x="9347200" y="6356350"/>
            <a:ext cx="2844800" cy="365125"/>
          </a:xfrm>
        </p:spPr>
        <p:txBody>
          <a:bodyPr/>
          <a:lstStyle/>
          <a:p>
            <a:fld id="{2387D9F2-05A3-495F-93D0-B4C53D50A1F9}" type="slidenum">
              <a:rPr lang="en-GB" smtClean="0">
                <a:latin typeface="Calibri"/>
                <a:ea typeface="Calibri"/>
                <a:cs typeface="Calibri"/>
              </a:rPr>
              <a:t>2</a:t>
            </a:fld>
            <a:endParaRPr lang="en-GB" dirty="0">
              <a:latin typeface="Calibri"/>
              <a:ea typeface="Calibri"/>
              <a:cs typeface="Calibri"/>
            </a:endParaRPr>
          </a:p>
        </p:txBody>
      </p:sp>
    </p:spTree>
    <p:extLst>
      <p:ext uri="{BB962C8B-B14F-4D97-AF65-F5344CB8AC3E}">
        <p14:creationId xmlns:p14="http://schemas.microsoft.com/office/powerpoint/2010/main" val="246035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3627C9-A8A4-2449-1E00-A5A6AB6AEC4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DF2524-01EF-CED5-5ADE-0FB034D43FCA}"/>
              </a:ext>
            </a:extLst>
          </p:cNvPr>
          <p:cNvSpPr>
            <a:spLocks noGrp="1"/>
          </p:cNvSpPr>
          <p:nvPr>
            <p:ph type="title"/>
          </p:nvPr>
        </p:nvSpPr>
        <p:spPr/>
        <p:txBody>
          <a:bodyPr lIns="91440" tIns="45720" rIns="91440" bIns="91440" anchor="ctr" anchorCtr="0">
            <a:noAutofit/>
          </a:bodyPr>
          <a:lstStyle/>
          <a:p>
            <a:r>
              <a:rPr lang="en-US" dirty="0">
                <a:latin typeface="Calibri"/>
                <a:ea typeface="Calibri"/>
                <a:cs typeface="Calibri"/>
              </a:rPr>
              <a:t>The Audit Big 4</a:t>
            </a:r>
          </a:p>
        </p:txBody>
      </p:sp>
      <p:sp>
        <p:nvSpPr>
          <p:cNvPr id="3" name="Text Placeholder 2">
            <a:extLst>
              <a:ext uri="{FF2B5EF4-FFF2-40B4-BE49-F238E27FC236}">
                <a16:creationId xmlns:a16="http://schemas.microsoft.com/office/drawing/2014/main" id="{4B2A887D-1C00-D1DF-BA23-16E1DCCDC70D}"/>
              </a:ext>
            </a:extLst>
          </p:cNvPr>
          <p:cNvSpPr>
            <a:spLocks noGrp="1"/>
          </p:cNvSpPr>
          <p:nvPr>
            <p:ph type="body" sz="quarter" idx="10"/>
          </p:nvPr>
        </p:nvSpPr>
        <p:spPr>
          <a:xfrm>
            <a:off x="720001" y="670880"/>
            <a:ext cx="7661340" cy="311742"/>
          </a:xfrm>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dirty="0">
                <a:latin typeface="Calibri"/>
                <a:ea typeface="Calibri"/>
                <a:cs typeface="Calibri"/>
                <a:sym typeface="Arial"/>
              </a:rPr>
              <a:t>Project overview</a:t>
            </a:r>
          </a:p>
          <a:p>
            <a:endParaRPr lang="en-US" dirty="0">
              <a:latin typeface="Calibri"/>
              <a:ea typeface="Calibri"/>
              <a:cs typeface="Calibri"/>
            </a:endParaRPr>
          </a:p>
        </p:txBody>
      </p:sp>
      <p:sp>
        <p:nvSpPr>
          <p:cNvPr id="20" name="Google Shape;12;p1">
            <a:extLst>
              <a:ext uri="{FF2B5EF4-FFF2-40B4-BE49-F238E27FC236}">
                <a16:creationId xmlns:a16="http://schemas.microsoft.com/office/drawing/2014/main" id="{A8A45E35-69F0-57E2-3019-64AA764C2377}"/>
              </a:ext>
            </a:extLst>
          </p:cNvPr>
          <p:cNvSpPr txBox="1">
            <a:spLocks/>
          </p:cNvSpPr>
          <p:nvPr/>
        </p:nvSpPr>
        <p:spPr>
          <a:xfrm>
            <a:off x="-2373222" y="6401215"/>
            <a:ext cx="2844900" cy="365100"/>
          </a:xfrm>
          <a:prstGeom prst="rect">
            <a:avLst/>
          </a:prstGeom>
          <a:noFill/>
          <a:ln>
            <a:noFill/>
          </a:ln>
        </p:spPr>
        <p:txBody>
          <a:bodyPr spcFirstLastPara="1" wrap="square" lIns="91425" tIns="45700" rIns="91425" bIns="45700" anchor="ctr" anchorCtr="0">
            <a:noAutofit/>
          </a:bodyPr>
          <a:lstStyle>
            <a:defPPr>
              <a:defRPr lang="en-US"/>
            </a:defPPr>
            <a:lvl1pPr marL="0" marR="0" lvl="0"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1pPr>
            <a:lvl2pPr marL="0" marR="0" lvl="1"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2pPr>
            <a:lvl3pPr marL="0" marR="0" lvl="2"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3pPr>
            <a:lvl4pPr marL="0" marR="0" lvl="3"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4pPr>
            <a:lvl5pPr marL="0" marR="0" lvl="4"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5pPr>
            <a:lvl6pPr marL="0" marR="0" lvl="5"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6pPr>
            <a:lvl7pPr marL="0" marR="0" lvl="6"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7pPr>
            <a:lvl8pPr marL="0" marR="0" lvl="7"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8pPr>
            <a:lvl9pPr marL="0" marR="0" lvl="8"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US" sz="1200" b="0" i="0" u="none" strike="noStrike" kern="1200" cap="none" spc="0" normalizeH="0" baseline="0" smtClean="0">
                <a:ln>
                  <a:noFill/>
                </a:ln>
                <a:solidFill>
                  <a:srgbClr val="888888"/>
                </a:solidFill>
                <a:effectLst/>
                <a:uLnTx/>
                <a:uFillTx/>
                <a:latin typeface="Calibri"/>
                <a:ea typeface="Calibri"/>
                <a:cs typeface="Calibri"/>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3</a:t>
            </a:fld>
            <a:endParaRPr kumimoji="0" lang="en-US" sz="1200" b="0" i="0" u="none" strike="noStrike" kern="1200" cap="none" spc="0" normalizeH="0" baseline="0" dirty="0">
              <a:ln>
                <a:noFill/>
              </a:ln>
              <a:solidFill>
                <a:srgbClr val="888888"/>
              </a:solidFill>
              <a:effectLst/>
              <a:uLnTx/>
              <a:uFillTx/>
              <a:latin typeface="Calibri"/>
              <a:ea typeface="Calibri"/>
              <a:cs typeface="Calibri"/>
              <a:sym typeface="Arial"/>
            </a:endParaRPr>
          </a:p>
        </p:txBody>
      </p:sp>
      <p:grpSp>
        <p:nvGrpSpPr>
          <p:cNvPr id="67" name="Grupa 66">
            <a:extLst>
              <a:ext uri="{FF2B5EF4-FFF2-40B4-BE49-F238E27FC236}">
                <a16:creationId xmlns:a16="http://schemas.microsoft.com/office/drawing/2014/main" id="{2AA1FE6D-42B0-FA83-7971-E3A326C6B06E}"/>
              </a:ext>
            </a:extLst>
          </p:cNvPr>
          <p:cNvGrpSpPr/>
          <p:nvPr/>
        </p:nvGrpSpPr>
        <p:grpSpPr>
          <a:xfrm>
            <a:off x="591349" y="1261941"/>
            <a:ext cx="5277118" cy="2264168"/>
            <a:chOff x="591349" y="1075035"/>
            <a:chExt cx="5277118" cy="2264168"/>
          </a:xfrm>
        </p:grpSpPr>
        <p:grpSp>
          <p:nvGrpSpPr>
            <p:cNvPr id="6" name="Group 10">
              <a:extLst>
                <a:ext uri="{FF2B5EF4-FFF2-40B4-BE49-F238E27FC236}">
                  <a16:creationId xmlns:a16="http://schemas.microsoft.com/office/drawing/2014/main" id="{662C9ABD-CE7C-C291-FC4F-FCB3E778C307}"/>
                </a:ext>
              </a:extLst>
            </p:cNvPr>
            <p:cNvGrpSpPr/>
            <p:nvPr/>
          </p:nvGrpSpPr>
          <p:grpSpPr>
            <a:xfrm>
              <a:off x="623443" y="1075035"/>
              <a:ext cx="1115376" cy="323839"/>
              <a:chOff x="628855" y="1731717"/>
              <a:chExt cx="1115376" cy="338216"/>
            </a:xfrm>
          </p:grpSpPr>
          <p:sp>
            <p:nvSpPr>
              <p:cNvPr id="23" name="Rectangle: Rounded Corners 6">
                <a:extLst>
                  <a:ext uri="{FF2B5EF4-FFF2-40B4-BE49-F238E27FC236}">
                    <a16:creationId xmlns:a16="http://schemas.microsoft.com/office/drawing/2014/main" id="{1C8A469D-E794-3D51-C4C5-4EBA928F464B}"/>
                  </a:ext>
                </a:extLst>
              </p:cNvPr>
              <p:cNvSpPr/>
              <p:nvPr/>
            </p:nvSpPr>
            <p:spPr>
              <a:xfrm>
                <a:off x="628855" y="1760468"/>
                <a:ext cx="1115376" cy="309465"/>
              </a:xfrm>
              <a:prstGeom prst="roundRect">
                <a:avLst>
                  <a:gd name="adj" fmla="val 25573"/>
                </a:avLst>
              </a:prstGeom>
              <a:gradFill flip="none" rotWithShape="1">
                <a:gsLst>
                  <a:gs pos="0">
                    <a:srgbClr val="732281">
                      <a:shade val="30000"/>
                      <a:satMod val="115000"/>
                    </a:srgbClr>
                  </a:gs>
                  <a:gs pos="50000">
                    <a:srgbClr val="732281">
                      <a:shade val="67500"/>
                      <a:satMod val="115000"/>
                    </a:srgbClr>
                  </a:gs>
                  <a:gs pos="100000">
                    <a:srgbClr val="732281">
                      <a:shade val="100000"/>
                      <a:satMod val="115000"/>
                    </a:srgbClr>
                  </a:gs>
                </a:gsLst>
                <a:path path="circle">
                  <a:fillToRect t="100000" r="100000"/>
                </a:path>
                <a:tileRect l="-100000" b="-100000"/>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endParaRPr lang="en-US" sz="1600" b="1" dirty="0">
                  <a:solidFill>
                    <a:prstClr val="white"/>
                  </a:solidFill>
                  <a:latin typeface="Calibri"/>
                  <a:ea typeface="Calibri"/>
                  <a:cs typeface="Calibri"/>
                </a:endParaRPr>
              </a:p>
            </p:txBody>
          </p:sp>
          <p:sp>
            <p:nvSpPr>
              <p:cNvPr id="24" name="TextBox 16">
                <a:extLst>
                  <a:ext uri="{FF2B5EF4-FFF2-40B4-BE49-F238E27FC236}">
                    <a16:creationId xmlns:a16="http://schemas.microsoft.com/office/drawing/2014/main" id="{9B5778F4-12B0-884E-76AE-34DCEE42B672}"/>
                  </a:ext>
                </a:extLst>
              </p:cNvPr>
              <p:cNvSpPr txBox="1"/>
              <p:nvPr/>
            </p:nvSpPr>
            <p:spPr>
              <a:xfrm>
                <a:off x="755866" y="1731717"/>
                <a:ext cx="453970" cy="273224"/>
              </a:xfrm>
              <a:prstGeom prst="rect">
                <a:avLst/>
              </a:prstGeom>
              <a:noFill/>
            </p:spPr>
            <p:txBody>
              <a:bodyPr wrap="none" lIns="91440" tIns="45720" rIns="91440" bIns="45720" rtlCol="0" anchor="t">
                <a:spAutoFit/>
              </a:bodyPr>
              <a:lstStyle/>
              <a:p>
                <a:r>
                  <a:rPr lang="en-US" sz="1100" b="1" dirty="0">
                    <a:solidFill>
                      <a:schemeClr val="bg1"/>
                    </a:solidFill>
                    <a:latin typeface="Calibri"/>
                    <a:ea typeface="Calibri"/>
                    <a:cs typeface="Calibri"/>
                  </a:rPr>
                  <a:t>GISC</a:t>
                </a:r>
                <a:endParaRPr lang="en-US" dirty="0">
                  <a:latin typeface="Calibri"/>
                  <a:ea typeface="Calibri"/>
                  <a:cs typeface="Calibri"/>
                </a:endParaRPr>
              </a:p>
            </p:txBody>
          </p:sp>
        </p:grpSp>
        <p:sp>
          <p:nvSpPr>
            <p:cNvPr id="25" name="Rectangle: Rounded Corners 13">
              <a:extLst>
                <a:ext uri="{FF2B5EF4-FFF2-40B4-BE49-F238E27FC236}">
                  <a16:creationId xmlns:a16="http://schemas.microsoft.com/office/drawing/2014/main" id="{FBFC7E05-0E2D-2FED-7598-B7CCE8EB2B23}"/>
                </a:ext>
              </a:extLst>
            </p:cNvPr>
            <p:cNvSpPr/>
            <p:nvPr/>
          </p:nvSpPr>
          <p:spPr>
            <a:xfrm>
              <a:off x="591349" y="1269178"/>
              <a:ext cx="5277118" cy="2070025"/>
            </a:xfrm>
            <a:prstGeom prst="roundRect">
              <a:avLst>
                <a:gd name="adj" fmla="val 5170"/>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r>
                <a:rPr lang="en-US" sz="1200" b="1" dirty="0">
                  <a:solidFill>
                    <a:srgbClr val="752A77"/>
                  </a:solidFill>
                  <a:latin typeface="Calibri"/>
                  <a:ea typeface="Calibri"/>
                  <a:cs typeface="Calibri"/>
                </a:rPr>
                <a:t>General Information Security Controls</a:t>
              </a:r>
              <a:endParaRPr lang="en-US" b="1" dirty="0">
                <a:latin typeface="Calibri"/>
                <a:ea typeface="Calibri"/>
                <a:cs typeface="Calibri"/>
              </a:endParaRPr>
            </a:p>
          </p:txBody>
        </p:sp>
        <p:sp>
          <p:nvSpPr>
            <p:cNvPr id="54" name="pole tekstowe 53">
              <a:extLst>
                <a:ext uri="{FF2B5EF4-FFF2-40B4-BE49-F238E27FC236}">
                  <a16:creationId xmlns:a16="http://schemas.microsoft.com/office/drawing/2014/main" id="{38C7EA47-BAFC-926D-85AC-02FB2A0A327E}"/>
                </a:ext>
              </a:extLst>
            </p:cNvPr>
            <p:cNvSpPr txBox="1"/>
            <p:nvPr/>
          </p:nvSpPr>
          <p:spPr>
            <a:xfrm>
              <a:off x="600142" y="1565091"/>
              <a:ext cx="4982211"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ea typeface="Calibri"/>
                  <a:cs typeface="Calibri"/>
                </a:rPr>
                <a:t>GISC audits assess the effectiveness of an organization's information security controls, ensuring the confidentiality, integrity, and availability of systems and data, often overlapping with other compliance frameworks.</a:t>
              </a:r>
            </a:p>
          </p:txBody>
        </p:sp>
        <p:sp>
          <p:nvSpPr>
            <p:cNvPr id="56" name="pole tekstowe 55">
              <a:extLst>
                <a:ext uri="{FF2B5EF4-FFF2-40B4-BE49-F238E27FC236}">
                  <a16:creationId xmlns:a16="http://schemas.microsoft.com/office/drawing/2014/main" id="{87DA5ADF-37CD-A22B-EFDD-E448E2D09E87}"/>
                </a:ext>
              </a:extLst>
            </p:cNvPr>
            <p:cNvSpPr txBox="1"/>
            <p:nvPr/>
          </p:nvSpPr>
          <p:spPr>
            <a:xfrm>
              <a:off x="622733" y="2014460"/>
              <a:ext cx="2104846"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Focus Areas:</a:t>
              </a:r>
              <a:endParaRPr lang="en-US" sz="800" dirty="0">
                <a:latin typeface="Calibri"/>
                <a:ea typeface="Calibri"/>
                <a:cs typeface="Calibri"/>
              </a:endParaRPr>
            </a:p>
            <a:p>
              <a:pPr marL="171450" indent="-171450">
                <a:buFont typeface="Arial"/>
                <a:buChar char="•"/>
              </a:pPr>
              <a:r>
                <a:rPr lang="en-US" sz="800" dirty="0">
                  <a:latin typeface="Calibri"/>
                  <a:ea typeface="Calibri"/>
                  <a:cs typeface="Calibri"/>
                </a:rPr>
                <a:t>Information security policies and procedures.</a:t>
              </a:r>
            </a:p>
            <a:p>
              <a:pPr marL="171450" indent="-171450">
                <a:buFont typeface="Arial"/>
                <a:buChar char="•"/>
              </a:pPr>
              <a:r>
                <a:rPr lang="en-US" sz="800" dirty="0">
                  <a:latin typeface="Calibri"/>
                  <a:ea typeface="Calibri"/>
                  <a:cs typeface="Calibri"/>
                </a:rPr>
                <a:t>Access controls, including user access management and privileged access.</a:t>
              </a:r>
            </a:p>
            <a:p>
              <a:pPr marL="171450" indent="-171450">
                <a:buFont typeface="Arial"/>
                <a:buChar char="•"/>
              </a:pPr>
              <a:r>
                <a:rPr lang="en-US" sz="800" dirty="0">
                  <a:latin typeface="Calibri"/>
                  <a:ea typeface="Calibri"/>
                  <a:cs typeface="Calibri"/>
                </a:rPr>
                <a:t>Security of data at rest and in transit.</a:t>
              </a:r>
            </a:p>
            <a:p>
              <a:pPr marL="171450" indent="-171450">
                <a:buFont typeface="Arial"/>
                <a:buChar char="•"/>
              </a:pPr>
              <a:r>
                <a:rPr lang="en-US" sz="800" dirty="0">
                  <a:latin typeface="Calibri"/>
                  <a:ea typeface="Calibri"/>
                  <a:cs typeface="Calibri"/>
                </a:rPr>
                <a:t>Incident response and recovery plans.</a:t>
              </a:r>
            </a:p>
            <a:p>
              <a:pPr marL="171450" indent="-171450">
                <a:buFont typeface="Arial"/>
                <a:buChar char="•"/>
              </a:pPr>
              <a:r>
                <a:rPr lang="en-US" sz="800" dirty="0">
                  <a:latin typeface="Calibri"/>
                  <a:ea typeface="Calibri"/>
                  <a:cs typeface="Calibri"/>
                </a:rPr>
                <a:t>System and software lifecycle management, including change control.</a:t>
              </a:r>
            </a:p>
            <a:p>
              <a:pPr marL="171450" indent="-171450" algn="l">
                <a:buFont typeface="Arial"/>
                <a:buChar char="•"/>
              </a:pPr>
              <a:endParaRPr lang="en-US" sz="800" dirty="0">
                <a:latin typeface="Calibri"/>
                <a:ea typeface="Calibri"/>
                <a:cs typeface="Calibri"/>
              </a:endParaRPr>
            </a:p>
          </p:txBody>
        </p:sp>
        <p:sp>
          <p:nvSpPr>
            <p:cNvPr id="57" name="pole tekstowe 56">
              <a:extLst>
                <a:ext uri="{FF2B5EF4-FFF2-40B4-BE49-F238E27FC236}">
                  <a16:creationId xmlns:a16="http://schemas.microsoft.com/office/drawing/2014/main" id="{41E4D8B6-1E04-E70D-18A0-482D8143DB74}"/>
                </a:ext>
              </a:extLst>
            </p:cNvPr>
            <p:cNvSpPr txBox="1"/>
            <p:nvPr/>
          </p:nvSpPr>
          <p:spPr>
            <a:xfrm>
              <a:off x="3628736" y="2017902"/>
              <a:ext cx="183928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Key Documents:</a:t>
              </a:r>
              <a:endParaRPr lang="en-US" sz="800" dirty="0">
                <a:latin typeface="Calibri"/>
                <a:ea typeface="Calibri"/>
                <a:cs typeface="Calibri"/>
              </a:endParaRPr>
            </a:p>
            <a:p>
              <a:pPr marL="285750" indent="-285750">
                <a:buFont typeface="Arial"/>
                <a:buChar char="•"/>
              </a:pPr>
              <a:r>
                <a:rPr lang="en-US" sz="800" dirty="0">
                  <a:latin typeface="Calibri"/>
                  <a:ea typeface="Calibri"/>
                  <a:cs typeface="Calibri"/>
                </a:rPr>
                <a:t>Information Security Policy.</a:t>
              </a:r>
            </a:p>
            <a:p>
              <a:pPr marL="285750" indent="-285750">
                <a:buFont typeface="Arial"/>
                <a:buChar char="•"/>
              </a:pPr>
              <a:r>
                <a:rPr lang="en-US" sz="800" dirty="0">
                  <a:latin typeface="Calibri"/>
                  <a:ea typeface="Calibri"/>
                  <a:cs typeface="Calibri"/>
                </a:rPr>
                <a:t>Incident Response Plans.</a:t>
              </a:r>
            </a:p>
            <a:p>
              <a:pPr marL="285750" indent="-285750">
                <a:buFont typeface="Arial"/>
                <a:buChar char="•"/>
              </a:pPr>
              <a:r>
                <a:rPr lang="en-US" sz="800" dirty="0">
                  <a:latin typeface="Calibri"/>
                  <a:ea typeface="Calibri"/>
                  <a:cs typeface="Calibri"/>
                </a:rPr>
                <a:t>Access Control Lists and Logs.</a:t>
              </a:r>
            </a:p>
            <a:p>
              <a:pPr marL="285750" indent="-285750">
                <a:buFont typeface="Arial"/>
                <a:buChar char="•"/>
              </a:pPr>
              <a:r>
                <a:rPr lang="en-US" sz="800" dirty="0">
                  <a:latin typeface="Calibri"/>
                  <a:ea typeface="Calibri"/>
                  <a:cs typeface="Calibri"/>
                </a:rPr>
                <a:t>Data Encryption Documentation.</a:t>
              </a:r>
            </a:p>
            <a:p>
              <a:pPr marL="285750" indent="-285750">
                <a:buFont typeface="Arial"/>
                <a:buChar char="•"/>
              </a:pPr>
              <a:r>
                <a:rPr lang="en-US" sz="800" dirty="0">
                  <a:latin typeface="Calibri"/>
                  <a:ea typeface="Calibri"/>
                  <a:cs typeface="Calibri"/>
                </a:rPr>
                <a:t>Network Diagrams and Firewall Configurations.</a:t>
              </a:r>
            </a:p>
            <a:p>
              <a:pPr marL="285750" indent="-285750">
                <a:buFont typeface="Arial"/>
                <a:buChar char="•"/>
              </a:pPr>
              <a:r>
                <a:rPr lang="en-US" sz="800" dirty="0">
                  <a:latin typeface="Calibri"/>
                  <a:ea typeface="Calibri"/>
                  <a:cs typeface="Calibri"/>
                </a:rPr>
                <a:t>Change Management Logs.</a:t>
              </a:r>
            </a:p>
            <a:p>
              <a:pPr algn="l"/>
              <a:endParaRPr lang="en-US" sz="800" dirty="0">
                <a:latin typeface="Calibri"/>
                <a:ea typeface="Calibri"/>
                <a:cs typeface="Calibri"/>
              </a:endParaRPr>
            </a:p>
          </p:txBody>
        </p:sp>
      </p:grpSp>
      <p:grpSp>
        <p:nvGrpSpPr>
          <p:cNvPr id="69" name="Grupa 68">
            <a:extLst>
              <a:ext uri="{FF2B5EF4-FFF2-40B4-BE49-F238E27FC236}">
                <a16:creationId xmlns:a16="http://schemas.microsoft.com/office/drawing/2014/main" id="{273D9E41-4748-B522-CCF9-05C8D57FD2C4}"/>
              </a:ext>
            </a:extLst>
          </p:cNvPr>
          <p:cNvGrpSpPr/>
          <p:nvPr/>
        </p:nvGrpSpPr>
        <p:grpSpPr>
          <a:xfrm>
            <a:off x="6507632" y="1197242"/>
            <a:ext cx="5075836" cy="2401255"/>
            <a:chOff x="6083500" y="1067846"/>
            <a:chExt cx="5075836" cy="2401255"/>
          </a:xfrm>
        </p:grpSpPr>
        <p:grpSp>
          <p:nvGrpSpPr>
            <p:cNvPr id="42" name="Group 10">
              <a:extLst>
                <a:ext uri="{FF2B5EF4-FFF2-40B4-BE49-F238E27FC236}">
                  <a16:creationId xmlns:a16="http://schemas.microsoft.com/office/drawing/2014/main" id="{99DE042B-3C6B-D22E-1566-F7AE9F845A7A}"/>
                </a:ext>
              </a:extLst>
            </p:cNvPr>
            <p:cNvGrpSpPr/>
            <p:nvPr/>
          </p:nvGrpSpPr>
          <p:grpSpPr>
            <a:xfrm>
              <a:off x="6173103" y="1067846"/>
              <a:ext cx="1115376" cy="323838"/>
              <a:chOff x="628855" y="1739226"/>
              <a:chExt cx="1115376" cy="338215"/>
            </a:xfrm>
          </p:grpSpPr>
          <p:sp>
            <p:nvSpPr>
              <p:cNvPr id="43" name="Rectangle: Rounded Corners 6">
                <a:extLst>
                  <a:ext uri="{FF2B5EF4-FFF2-40B4-BE49-F238E27FC236}">
                    <a16:creationId xmlns:a16="http://schemas.microsoft.com/office/drawing/2014/main" id="{25C9B0D6-72C7-6B9E-7059-84B5FD19CACA}"/>
                  </a:ext>
                </a:extLst>
              </p:cNvPr>
              <p:cNvSpPr/>
              <p:nvPr/>
            </p:nvSpPr>
            <p:spPr>
              <a:xfrm>
                <a:off x="628855" y="1767976"/>
                <a:ext cx="1115376" cy="309465"/>
              </a:xfrm>
              <a:prstGeom prst="roundRect">
                <a:avLst>
                  <a:gd name="adj" fmla="val 25573"/>
                </a:avLst>
              </a:prstGeom>
              <a:gradFill flip="none" rotWithShape="1">
                <a:gsLst>
                  <a:gs pos="0">
                    <a:srgbClr val="732281">
                      <a:shade val="30000"/>
                      <a:satMod val="115000"/>
                    </a:srgbClr>
                  </a:gs>
                  <a:gs pos="50000">
                    <a:srgbClr val="732281">
                      <a:shade val="67500"/>
                      <a:satMod val="115000"/>
                    </a:srgbClr>
                  </a:gs>
                  <a:gs pos="100000">
                    <a:srgbClr val="732281">
                      <a:shade val="100000"/>
                      <a:satMod val="115000"/>
                    </a:srgbClr>
                  </a:gs>
                </a:gsLst>
                <a:path path="circle">
                  <a:fillToRect t="100000" r="100000"/>
                </a:path>
                <a:tileRect l="-100000" b="-100000"/>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endParaRPr lang="en-US" sz="1600" b="1" dirty="0">
                  <a:solidFill>
                    <a:prstClr val="white"/>
                  </a:solidFill>
                  <a:latin typeface="Calibri"/>
                  <a:ea typeface="Calibri"/>
                  <a:cs typeface="Calibri"/>
                </a:endParaRPr>
              </a:p>
            </p:txBody>
          </p:sp>
          <p:sp>
            <p:nvSpPr>
              <p:cNvPr id="44" name="TextBox 16">
                <a:extLst>
                  <a:ext uri="{FF2B5EF4-FFF2-40B4-BE49-F238E27FC236}">
                    <a16:creationId xmlns:a16="http://schemas.microsoft.com/office/drawing/2014/main" id="{8926C570-F042-CEE1-2062-741C52FE6601}"/>
                  </a:ext>
                </a:extLst>
              </p:cNvPr>
              <p:cNvSpPr txBox="1"/>
              <p:nvPr/>
            </p:nvSpPr>
            <p:spPr>
              <a:xfrm>
                <a:off x="755866" y="1739226"/>
                <a:ext cx="425116" cy="273224"/>
              </a:xfrm>
              <a:prstGeom prst="rect">
                <a:avLst/>
              </a:prstGeom>
              <a:noFill/>
            </p:spPr>
            <p:txBody>
              <a:bodyPr wrap="none" lIns="91440" tIns="45720" rIns="91440" bIns="45720" rtlCol="0" anchor="t">
                <a:spAutoFit/>
              </a:bodyPr>
              <a:lstStyle/>
              <a:p>
                <a:r>
                  <a:rPr lang="en-US" sz="1100" b="1" dirty="0">
                    <a:solidFill>
                      <a:schemeClr val="bg1"/>
                    </a:solidFill>
                    <a:latin typeface="Calibri"/>
                    <a:ea typeface="Calibri"/>
                    <a:cs typeface="Calibri"/>
                  </a:rPr>
                  <a:t>SOX</a:t>
                </a:r>
                <a:endParaRPr lang="en-US" dirty="0">
                  <a:latin typeface="Calibri"/>
                  <a:ea typeface="Calibri"/>
                  <a:cs typeface="Calibri"/>
                </a:endParaRPr>
              </a:p>
            </p:txBody>
          </p:sp>
        </p:grpSp>
        <p:sp>
          <p:nvSpPr>
            <p:cNvPr id="45" name="Rectangle: Rounded Corners 13">
              <a:extLst>
                <a:ext uri="{FF2B5EF4-FFF2-40B4-BE49-F238E27FC236}">
                  <a16:creationId xmlns:a16="http://schemas.microsoft.com/office/drawing/2014/main" id="{3EE05A95-D743-3985-5212-9104D822FE0A}"/>
                </a:ext>
              </a:extLst>
            </p:cNvPr>
            <p:cNvSpPr/>
            <p:nvPr/>
          </p:nvSpPr>
          <p:spPr>
            <a:xfrm>
              <a:off x="6083500" y="1261987"/>
              <a:ext cx="5075836" cy="2077214"/>
            </a:xfrm>
            <a:prstGeom prst="roundRect">
              <a:avLst>
                <a:gd name="adj" fmla="val 5170"/>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r>
                <a:rPr lang="en-US" sz="1200" b="1" dirty="0">
                  <a:solidFill>
                    <a:srgbClr val="752A77"/>
                  </a:solidFill>
                  <a:latin typeface="Calibri"/>
                  <a:ea typeface="Calibri"/>
                  <a:cs typeface="Calibri"/>
                </a:rPr>
                <a:t>Sarbanes-Oxley Act</a:t>
              </a:r>
              <a:endParaRPr lang="en-US" b="1" dirty="0">
                <a:latin typeface="Calibri"/>
                <a:ea typeface="Calibri"/>
                <a:cs typeface="Calibri"/>
              </a:endParaRPr>
            </a:p>
          </p:txBody>
        </p:sp>
        <p:sp>
          <p:nvSpPr>
            <p:cNvPr id="58" name="pole tekstowe 57">
              <a:extLst>
                <a:ext uri="{FF2B5EF4-FFF2-40B4-BE49-F238E27FC236}">
                  <a16:creationId xmlns:a16="http://schemas.microsoft.com/office/drawing/2014/main" id="{06BAF44A-526A-0F87-DF6B-6A33C0E50AB4}"/>
                </a:ext>
              </a:extLst>
            </p:cNvPr>
            <p:cNvSpPr txBox="1"/>
            <p:nvPr/>
          </p:nvSpPr>
          <p:spPr>
            <a:xfrm>
              <a:off x="6171368" y="1579467"/>
              <a:ext cx="4982211"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ea typeface="Calibri"/>
                  <a:cs typeface="Calibri"/>
                </a:rPr>
                <a:t>SOX audits aim to ensure that publicly traded companies have accurate financial reporting and proper internal controls to prevent fraud. IT plays a crucial role in ensuring the integrity of financial systems.</a:t>
              </a:r>
            </a:p>
            <a:p>
              <a:endParaRPr lang="en-US" sz="900" dirty="0">
                <a:latin typeface="Calibri"/>
                <a:ea typeface="Calibri"/>
                <a:cs typeface="Calibri"/>
              </a:endParaRPr>
            </a:p>
          </p:txBody>
        </p:sp>
        <p:sp>
          <p:nvSpPr>
            <p:cNvPr id="59" name="pole tekstowe 58">
              <a:extLst>
                <a:ext uri="{FF2B5EF4-FFF2-40B4-BE49-F238E27FC236}">
                  <a16:creationId xmlns:a16="http://schemas.microsoft.com/office/drawing/2014/main" id="{5FA42503-33D0-B832-B1A8-72D5E091336B}"/>
                </a:ext>
              </a:extLst>
            </p:cNvPr>
            <p:cNvSpPr txBox="1"/>
            <p:nvPr/>
          </p:nvSpPr>
          <p:spPr>
            <a:xfrm>
              <a:off x="6229902" y="1899441"/>
              <a:ext cx="210484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Focus Areas:</a:t>
              </a:r>
              <a:endParaRPr lang="en-US" b="1" dirty="0">
                <a:latin typeface="Calibri"/>
                <a:ea typeface="Calibri"/>
                <a:cs typeface="Calibri"/>
              </a:endParaRPr>
            </a:p>
            <a:p>
              <a:pPr marL="171450" indent="-171450">
                <a:buFont typeface="Arial"/>
                <a:buChar char="•"/>
              </a:pPr>
              <a:r>
                <a:rPr lang="en-US" sz="800" dirty="0">
                  <a:latin typeface="Calibri"/>
                  <a:ea typeface="Calibri"/>
                  <a:cs typeface="Calibri"/>
                </a:rPr>
                <a:t>Controls around financial systems and data integrity.</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IT General Controls (ITGC) around access to financial systems.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Data security and accuracy in financial systems.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Change management and system updates to financial software.</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Backup and recovery procedures to prevent data loss.</a:t>
              </a:r>
              <a:endParaRPr lang="en-US" dirty="0">
                <a:latin typeface="Calibri"/>
                <a:ea typeface="Calibri"/>
                <a:cs typeface="Calibri"/>
              </a:endParaRPr>
            </a:p>
            <a:p>
              <a:pPr algn="l"/>
              <a:endParaRPr lang="en-US" sz="800" dirty="0">
                <a:latin typeface="Calibri"/>
                <a:ea typeface="Calibri"/>
                <a:cs typeface="Calibri"/>
              </a:endParaRPr>
            </a:p>
          </p:txBody>
        </p:sp>
        <p:sp>
          <p:nvSpPr>
            <p:cNvPr id="60" name="pole tekstowe 59">
              <a:extLst>
                <a:ext uri="{FF2B5EF4-FFF2-40B4-BE49-F238E27FC236}">
                  <a16:creationId xmlns:a16="http://schemas.microsoft.com/office/drawing/2014/main" id="{C9127394-C9CD-B7A0-06E0-D072B5F5EFA3}"/>
                </a:ext>
              </a:extLst>
            </p:cNvPr>
            <p:cNvSpPr txBox="1"/>
            <p:nvPr/>
          </p:nvSpPr>
          <p:spPr>
            <a:xfrm>
              <a:off x="9092131" y="1895694"/>
              <a:ext cx="1839282"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Key Documents: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Financial System Access Logs.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Change Management Logs for Financial Systems.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IT General Control Policies (Access, Change, and Backup).</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System Audit Trails and Transaction Logs.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Data Protection and Retention Policies.</a:t>
              </a:r>
              <a:endParaRPr lang="en-US" dirty="0">
                <a:latin typeface="Calibri"/>
                <a:ea typeface="Calibri"/>
                <a:cs typeface="Calibri"/>
              </a:endParaRPr>
            </a:p>
            <a:p>
              <a:pPr marL="171450" indent="-171450" algn="l">
                <a:buFont typeface="Arial"/>
                <a:buChar char="•"/>
              </a:pPr>
              <a:endParaRPr lang="en-US" sz="800" dirty="0">
                <a:latin typeface="Calibri"/>
                <a:ea typeface="Calibri"/>
                <a:cs typeface="Calibri"/>
              </a:endParaRPr>
            </a:p>
          </p:txBody>
        </p:sp>
      </p:grpSp>
      <p:grpSp>
        <p:nvGrpSpPr>
          <p:cNvPr id="68" name="Grupa 67">
            <a:extLst>
              <a:ext uri="{FF2B5EF4-FFF2-40B4-BE49-F238E27FC236}">
                <a16:creationId xmlns:a16="http://schemas.microsoft.com/office/drawing/2014/main" id="{FB502D6D-674E-7BF3-7C20-7A01565F0A65}"/>
              </a:ext>
            </a:extLst>
          </p:cNvPr>
          <p:cNvGrpSpPr/>
          <p:nvPr/>
        </p:nvGrpSpPr>
        <p:grpSpPr>
          <a:xfrm>
            <a:off x="591350" y="3828299"/>
            <a:ext cx="5277117" cy="2573782"/>
            <a:chOff x="591350" y="3361035"/>
            <a:chExt cx="5277117" cy="2573782"/>
          </a:xfrm>
        </p:grpSpPr>
        <p:grpSp>
          <p:nvGrpSpPr>
            <p:cNvPr id="46" name="Group 10">
              <a:extLst>
                <a:ext uri="{FF2B5EF4-FFF2-40B4-BE49-F238E27FC236}">
                  <a16:creationId xmlns:a16="http://schemas.microsoft.com/office/drawing/2014/main" id="{D5A067C4-00A0-810E-A590-5D0A6EE1DC5E}"/>
                </a:ext>
              </a:extLst>
            </p:cNvPr>
            <p:cNvGrpSpPr/>
            <p:nvPr/>
          </p:nvGrpSpPr>
          <p:grpSpPr>
            <a:xfrm>
              <a:off x="616254" y="3361035"/>
              <a:ext cx="1115376" cy="323838"/>
              <a:chOff x="628855" y="1739226"/>
              <a:chExt cx="1115376" cy="338215"/>
            </a:xfrm>
          </p:grpSpPr>
          <p:sp>
            <p:nvSpPr>
              <p:cNvPr id="47" name="Rectangle: Rounded Corners 6">
                <a:extLst>
                  <a:ext uri="{FF2B5EF4-FFF2-40B4-BE49-F238E27FC236}">
                    <a16:creationId xmlns:a16="http://schemas.microsoft.com/office/drawing/2014/main" id="{818A1DF0-0952-AE28-9502-168283EDFB93}"/>
                  </a:ext>
                </a:extLst>
              </p:cNvPr>
              <p:cNvSpPr/>
              <p:nvPr/>
            </p:nvSpPr>
            <p:spPr>
              <a:xfrm>
                <a:off x="628855" y="1767976"/>
                <a:ext cx="1115376" cy="309465"/>
              </a:xfrm>
              <a:prstGeom prst="roundRect">
                <a:avLst>
                  <a:gd name="adj" fmla="val 25573"/>
                </a:avLst>
              </a:prstGeom>
              <a:gradFill flip="none" rotWithShape="1">
                <a:gsLst>
                  <a:gs pos="0">
                    <a:srgbClr val="732281">
                      <a:shade val="30000"/>
                      <a:satMod val="115000"/>
                    </a:srgbClr>
                  </a:gs>
                  <a:gs pos="50000">
                    <a:srgbClr val="732281">
                      <a:shade val="67500"/>
                      <a:satMod val="115000"/>
                    </a:srgbClr>
                  </a:gs>
                  <a:gs pos="100000">
                    <a:srgbClr val="732281">
                      <a:shade val="100000"/>
                      <a:satMod val="115000"/>
                    </a:srgbClr>
                  </a:gs>
                </a:gsLst>
                <a:path path="circle">
                  <a:fillToRect t="100000" r="100000"/>
                </a:path>
                <a:tileRect l="-100000" b="-100000"/>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endParaRPr lang="en-US" sz="1600" b="1" dirty="0">
                  <a:solidFill>
                    <a:prstClr val="white"/>
                  </a:solidFill>
                  <a:latin typeface="Calibri"/>
                  <a:ea typeface="Calibri"/>
                  <a:cs typeface="Calibri"/>
                </a:endParaRPr>
              </a:p>
            </p:txBody>
          </p:sp>
          <p:sp>
            <p:nvSpPr>
              <p:cNvPr id="48" name="TextBox 16">
                <a:extLst>
                  <a:ext uri="{FF2B5EF4-FFF2-40B4-BE49-F238E27FC236}">
                    <a16:creationId xmlns:a16="http://schemas.microsoft.com/office/drawing/2014/main" id="{F3CFD893-E553-AAAE-2C61-4D352F14FB7A}"/>
                  </a:ext>
                </a:extLst>
              </p:cNvPr>
              <p:cNvSpPr txBox="1"/>
              <p:nvPr/>
            </p:nvSpPr>
            <p:spPr>
              <a:xfrm>
                <a:off x="755866" y="1739226"/>
                <a:ext cx="556563" cy="273223"/>
              </a:xfrm>
              <a:prstGeom prst="rect">
                <a:avLst/>
              </a:prstGeom>
              <a:noFill/>
            </p:spPr>
            <p:txBody>
              <a:bodyPr wrap="none" lIns="91440" tIns="45720" rIns="91440" bIns="45720" rtlCol="0" anchor="t">
                <a:spAutoFit/>
              </a:bodyPr>
              <a:lstStyle/>
              <a:p>
                <a:r>
                  <a:rPr lang="en-US" sz="1100" b="1" dirty="0">
                    <a:solidFill>
                      <a:schemeClr val="bg1"/>
                    </a:solidFill>
                    <a:latin typeface="Calibri"/>
                    <a:ea typeface="Calibri"/>
                    <a:cs typeface="Calibri"/>
                  </a:rPr>
                  <a:t>HIPAA</a:t>
                </a:r>
                <a:endParaRPr lang="en-US" dirty="0">
                  <a:latin typeface="Calibri"/>
                  <a:ea typeface="Calibri"/>
                  <a:cs typeface="Calibri"/>
                </a:endParaRPr>
              </a:p>
            </p:txBody>
          </p:sp>
        </p:grpSp>
        <p:sp>
          <p:nvSpPr>
            <p:cNvPr id="49" name="Rectangle: Rounded Corners 13">
              <a:extLst>
                <a:ext uri="{FF2B5EF4-FFF2-40B4-BE49-F238E27FC236}">
                  <a16:creationId xmlns:a16="http://schemas.microsoft.com/office/drawing/2014/main" id="{2899BA97-61C4-06FA-5C93-6A013EB0699D}"/>
                </a:ext>
              </a:extLst>
            </p:cNvPr>
            <p:cNvSpPr/>
            <p:nvPr/>
          </p:nvSpPr>
          <p:spPr>
            <a:xfrm>
              <a:off x="591350" y="3569554"/>
              <a:ext cx="5277117" cy="2213799"/>
            </a:xfrm>
            <a:prstGeom prst="roundRect">
              <a:avLst>
                <a:gd name="adj" fmla="val 5170"/>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r>
                <a:rPr lang="en-US" sz="1200" dirty="0">
                  <a:solidFill>
                    <a:srgbClr val="752A77"/>
                  </a:solidFill>
                  <a:latin typeface="Calibri"/>
                  <a:ea typeface="Calibri"/>
                  <a:cs typeface="Calibri"/>
                </a:rPr>
                <a:t>Health Insurance Portability and Accountability Act</a:t>
              </a:r>
              <a:endParaRPr lang="en-US" dirty="0">
                <a:latin typeface="Calibri"/>
                <a:ea typeface="Calibri"/>
                <a:cs typeface="Calibri"/>
              </a:endParaRPr>
            </a:p>
          </p:txBody>
        </p:sp>
        <p:sp>
          <p:nvSpPr>
            <p:cNvPr id="61" name="pole tekstowe 60">
              <a:extLst>
                <a:ext uri="{FF2B5EF4-FFF2-40B4-BE49-F238E27FC236}">
                  <a16:creationId xmlns:a16="http://schemas.microsoft.com/office/drawing/2014/main" id="{5D8B744C-9407-060E-4DCF-1AF7C84135DC}"/>
                </a:ext>
              </a:extLst>
            </p:cNvPr>
            <p:cNvSpPr txBox="1"/>
            <p:nvPr/>
          </p:nvSpPr>
          <p:spPr>
            <a:xfrm>
              <a:off x="621707" y="3865468"/>
              <a:ext cx="4982211" cy="5078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ea typeface="Calibri"/>
                  <a:cs typeface="Calibri"/>
                </a:rPr>
                <a:t>HIPAA audits focus on ensuring that healthcare organizations protect sensitive patient health information (PHI) and maintain the privacy and security of this data. IT is central in enforcing technical safeguards for electronic PHI (ePHI).</a:t>
              </a:r>
              <a:endParaRPr lang="en-US" dirty="0">
                <a:latin typeface="Calibri"/>
                <a:ea typeface="Calibri"/>
                <a:cs typeface="Calibri"/>
              </a:endParaRPr>
            </a:p>
          </p:txBody>
        </p:sp>
        <p:sp>
          <p:nvSpPr>
            <p:cNvPr id="62" name="pole tekstowe 61">
              <a:extLst>
                <a:ext uri="{FF2B5EF4-FFF2-40B4-BE49-F238E27FC236}">
                  <a16:creationId xmlns:a16="http://schemas.microsoft.com/office/drawing/2014/main" id="{5A10989A-5E78-D982-578F-AFDC3DDBA33A}"/>
                </a:ext>
              </a:extLst>
            </p:cNvPr>
            <p:cNvSpPr txBox="1"/>
            <p:nvPr/>
          </p:nvSpPr>
          <p:spPr>
            <a:xfrm>
              <a:off x="708996" y="4365157"/>
              <a:ext cx="2040148"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Focus Areas:</a:t>
              </a:r>
              <a:endParaRPr lang="en-US" sz="800" dirty="0">
                <a:latin typeface="Calibri"/>
                <a:ea typeface="Calibri"/>
                <a:cs typeface="Calibri"/>
              </a:endParaRPr>
            </a:p>
            <a:p>
              <a:pPr marL="171450" indent="-171450">
                <a:buFont typeface="Arial"/>
                <a:buChar char="•"/>
              </a:pPr>
              <a:r>
                <a:rPr lang="en-US" sz="800" dirty="0">
                  <a:latin typeface="Calibri"/>
                  <a:ea typeface="Calibri"/>
                  <a:cs typeface="Calibri"/>
                </a:rPr>
                <a:t>Protection of ePHI through access controls and encryption.</a:t>
              </a:r>
            </a:p>
            <a:p>
              <a:pPr marL="171450" indent="-171450">
                <a:buFont typeface="Arial"/>
                <a:buChar char="•"/>
              </a:pPr>
              <a:r>
                <a:rPr lang="en-US" sz="800" dirty="0">
                  <a:latin typeface="Calibri"/>
                  <a:ea typeface="Calibri"/>
                  <a:cs typeface="Calibri"/>
                </a:rPr>
                <a:t>Data integrity, availability, and confidentiality.</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Risk assessments and remediation of vulnerabilities.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Breach notification protocols and reporting.</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IT security policies and disaster recovery.</a:t>
              </a:r>
              <a:endParaRPr lang="en-US" dirty="0">
                <a:latin typeface="Calibri"/>
                <a:ea typeface="Calibri"/>
                <a:cs typeface="Calibri"/>
              </a:endParaRPr>
            </a:p>
            <a:p>
              <a:pPr marL="171450" indent="-171450" algn="l">
                <a:buFont typeface="Arial"/>
                <a:buChar char="•"/>
              </a:pPr>
              <a:endParaRPr lang="en-US" sz="800" dirty="0">
                <a:latin typeface="Calibri"/>
                <a:ea typeface="Calibri"/>
                <a:cs typeface="Calibri"/>
              </a:endParaRPr>
            </a:p>
          </p:txBody>
        </p:sp>
        <p:sp>
          <p:nvSpPr>
            <p:cNvPr id="63" name="pole tekstowe 62">
              <a:extLst>
                <a:ext uri="{FF2B5EF4-FFF2-40B4-BE49-F238E27FC236}">
                  <a16:creationId xmlns:a16="http://schemas.microsoft.com/office/drawing/2014/main" id="{1008F08D-A2BD-EE81-5EE9-3DA45BD2EFB6}"/>
                </a:ext>
              </a:extLst>
            </p:cNvPr>
            <p:cNvSpPr txBox="1"/>
            <p:nvPr/>
          </p:nvSpPr>
          <p:spPr>
            <a:xfrm>
              <a:off x="3628735" y="4368600"/>
              <a:ext cx="1839282"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Key Documents:</a:t>
              </a:r>
              <a:endParaRPr lang="en-US" sz="800" dirty="0">
                <a:latin typeface="Calibri"/>
                <a:ea typeface="Calibri"/>
                <a:cs typeface="Calibri"/>
              </a:endParaRPr>
            </a:p>
            <a:p>
              <a:pPr marL="285750" indent="-285750">
                <a:buFont typeface="Arial"/>
                <a:buChar char="•"/>
              </a:pPr>
              <a:r>
                <a:rPr lang="en-US" sz="800" dirty="0">
                  <a:latin typeface="Calibri"/>
                  <a:ea typeface="Calibri"/>
                  <a:cs typeface="Calibri"/>
                </a:rPr>
                <a:t>Risk Assessment Reports.</a:t>
              </a:r>
            </a:p>
            <a:p>
              <a:pPr marL="285750" indent="-285750">
                <a:buFont typeface="Arial"/>
                <a:buChar char="•"/>
              </a:pPr>
              <a:r>
                <a:rPr lang="en-US" sz="800" dirty="0">
                  <a:latin typeface="Calibri"/>
                  <a:ea typeface="Calibri"/>
                  <a:cs typeface="Calibri"/>
                </a:rPr>
                <a:t>Access Control Logs for ePHI.</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Data Encryption and Decryption Procedures.</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HIPAA Security Rule Compliance Documentation.</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Breach Notification and Response Logs.</a:t>
              </a:r>
              <a:endParaRPr lang="en-US" dirty="0">
                <a:latin typeface="Calibri"/>
                <a:ea typeface="Calibri"/>
                <a:cs typeface="Calibri"/>
              </a:endParaRPr>
            </a:p>
            <a:p>
              <a:pPr marL="285750" indent="-285750" algn="l">
                <a:buFont typeface="Arial"/>
                <a:buChar char="•"/>
              </a:pPr>
              <a:endParaRPr lang="en-US" sz="800" dirty="0">
                <a:latin typeface="Calibri"/>
                <a:ea typeface="Calibri"/>
                <a:cs typeface="Calibri"/>
              </a:endParaRPr>
            </a:p>
          </p:txBody>
        </p:sp>
      </p:grpSp>
      <p:grpSp>
        <p:nvGrpSpPr>
          <p:cNvPr id="71" name="Grupa 70">
            <a:extLst>
              <a:ext uri="{FF2B5EF4-FFF2-40B4-BE49-F238E27FC236}">
                <a16:creationId xmlns:a16="http://schemas.microsoft.com/office/drawing/2014/main" id="{A8F66D66-840F-ABBB-8BF6-006E9CEC1AB8}"/>
              </a:ext>
            </a:extLst>
          </p:cNvPr>
          <p:cNvGrpSpPr/>
          <p:nvPr/>
        </p:nvGrpSpPr>
        <p:grpSpPr>
          <a:xfrm>
            <a:off x="6522009" y="3713278"/>
            <a:ext cx="5176476" cy="2688803"/>
            <a:chOff x="6148198" y="3598259"/>
            <a:chExt cx="5176476" cy="2688803"/>
          </a:xfrm>
        </p:grpSpPr>
        <p:grpSp>
          <p:nvGrpSpPr>
            <p:cNvPr id="50" name="Group 10">
              <a:extLst>
                <a:ext uri="{FF2B5EF4-FFF2-40B4-BE49-F238E27FC236}">
                  <a16:creationId xmlns:a16="http://schemas.microsoft.com/office/drawing/2014/main" id="{F772B54A-66AB-9725-58FE-826A83C95C87}"/>
                </a:ext>
              </a:extLst>
            </p:cNvPr>
            <p:cNvGrpSpPr/>
            <p:nvPr/>
          </p:nvGrpSpPr>
          <p:grpSpPr>
            <a:xfrm>
              <a:off x="6151537" y="3598259"/>
              <a:ext cx="1115376" cy="323839"/>
              <a:chOff x="628855" y="1754240"/>
              <a:chExt cx="1115376" cy="338216"/>
            </a:xfrm>
          </p:grpSpPr>
          <p:sp>
            <p:nvSpPr>
              <p:cNvPr id="51" name="Rectangle: Rounded Corners 6">
                <a:extLst>
                  <a:ext uri="{FF2B5EF4-FFF2-40B4-BE49-F238E27FC236}">
                    <a16:creationId xmlns:a16="http://schemas.microsoft.com/office/drawing/2014/main" id="{E74DEA42-38FB-6D80-6317-DCD45B712947}"/>
                  </a:ext>
                </a:extLst>
              </p:cNvPr>
              <p:cNvSpPr/>
              <p:nvPr/>
            </p:nvSpPr>
            <p:spPr>
              <a:xfrm>
                <a:off x="628855" y="1782991"/>
                <a:ext cx="1115376" cy="309465"/>
              </a:xfrm>
              <a:prstGeom prst="roundRect">
                <a:avLst>
                  <a:gd name="adj" fmla="val 25573"/>
                </a:avLst>
              </a:prstGeom>
              <a:gradFill flip="none" rotWithShape="1">
                <a:gsLst>
                  <a:gs pos="0">
                    <a:srgbClr val="732281">
                      <a:shade val="30000"/>
                      <a:satMod val="115000"/>
                    </a:srgbClr>
                  </a:gs>
                  <a:gs pos="50000">
                    <a:srgbClr val="732281">
                      <a:shade val="67500"/>
                      <a:satMod val="115000"/>
                    </a:srgbClr>
                  </a:gs>
                  <a:gs pos="100000">
                    <a:srgbClr val="732281">
                      <a:shade val="100000"/>
                      <a:satMod val="115000"/>
                    </a:srgbClr>
                  </a:gs>
                </a:gsLst>
                <a:path path="circle">
                  <a:fillToRect t="100000" r="100000"/>
                </a:path>
                <a:tileRect l="-100000" b="-100000"/>
              </a:gradFill>
              <a:ln w="38100">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endParaRPr lang="en-US" sz="1600" b="1" dirty="0">
                  <a:solidFill>
                    <a:prstClr val="white"/>
                  </a:solidFill>
                  <a:latin typeface="Calibri"/>
                  <a:ea typeface="Calibri"/>
                  <a:cs typeface="Calibri"/>
                </a:endParaRPr>
              </a:p>
            </p:txBody>
          </p:sp>
          <p:sp>
            <p:nvSpPr>
              <p:cNvPr id="52" name="TextBox 16">
                <a:extLst>
                  <a:ext uri="{FF2B5EF4-FFF2-40B4-BE49-F238E27FC236}">
                    <a16:creationId xmlns:a16="http://schemas.microsoft.com/office/drawing/2014/main" id="{5EBB2D4E-ED24-32AC-9C84-9800A2E964DB}"/>
                  </a:ext>
                </a:extLst>
              </p:cNvPr>
              <p:cNvSpPr txBox="1"/>
              <p:nvPr/>
            </p:nvSpPr>
            <p:spPr>
              <a:xfrm>
                <a:off x="755866" y="1754240"/>
                <a:ext cx="413896" cy="273224"/>
              </a:xfrm>
              <a:prstGeom prst="rect">
                <a:avLst/>
              </a:prstGeom>
              <a:noFill/>
            </p:spPr>
            <p:txBody>
              <a:bodyPr wrap="none" lIns="91440" tIns="45720" rIns="91440" bIns="45720" rtlCol="0" anchor="t">
                <a:spAutoFit/>
              </a:bodyPr>
              <a:lstStyle/>
              <a:p>
                <a:r>
                  <a:rPr lang="en-US" sz="1100" b="1" dirty="0">
                    <a:solidFill>
                      <a:schemeClr val="bg1"/>
                    </a:solidFill>
                    <a:latin typeface="Calibri"/>
                    <a:ea typeface="Calibri"/>
                    <a:cs typeface="Calibri"/>
                  </a:rPr>
                  <a:t>GxP</a:t>
                </a:r>
                <a:endParaRPr lang="en-US" dirty="0">
                  <a:latin typeface="Calibri"/>
                  <a:ea typeface="Calibri"/>
                  <a:cs typeface="Calibri"/>
                </a:endParaRPr>
              </a:p>
            </p:txBody>
          </p:sp>
        </p:grpSp>
        <p:grpSp>
          <p:nvGrpSpPr>
            <p:cNvPr id="70" name="Grupa 69">
              <a:extLst>
                <a:ext uri="{FF2B5EF4-FFF2-40B4-BE49-F238E27FC236}">
                  <a16:creationId xmlns:a16="http://schemas.microsoft.com/office/drawing/2014/main" id="{8D71AE21-924A-B0EE-524E-127D80586509}"/>
                </a:ext>
              </a:extLst>
            </p:cNvPr>
            <p:cNvGrpSpPr/>
            <p:nvPr/>
          </p:nvGrpSpPr>
          <p:grpSpPr>
            <a:xfrm>
              <a:off x="6148198" y="3835533"/>
              <a:ext cx="5176476" cy="2451529"/>
              <a:chOff x="6155387" y="3569552"/>
              <a:chExt cx="5176476" cy="2451529"/>
            </a:xfrm>
          </p:grpSpPr>
          <p:sp>
            <p:nvSpPr>
              <p:cNvPr id="53" name="Rectangle: Rounded Corners 13">
                <a:extLst>
                  <a:ext uri="{FF2B5EF4-FFF2-40B4-BE49-F238E27FC236}">
                    <a16:creationId xmlns:a16="http://schemas.microsoft.com/office/drawing/2014/main" id="{9191A48F-EE9C-6B61-EBB3-EEFF3DB5D9E4}"/>
                  </a:ext>
                </a:extLst>
              </p:cNvPr>
              <p:cNvSpPr/>
              <p:nvPr/>
            </p:nvSpPr>
            <p:spPr>
              <a:xfrm>
                <a:off x="6155387" y="3569552"/>
                <a:ext cx="5176476" cy="2379139"/>
              </a:xfrm>
              <a:prstGeom prst="roundRect">
                <a:avLst>
                  <a:gd name="adj" fmla="val 5170"/>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lstStyle/>
              <a:p>
                <a:pPr>
                  <a:defRPr/>
                </a:pPr>
                <a:r>
                  <a:rPr lang="en-US" sz="1200" dirty="0">
                    <a:solidFill>
                      <a:srgbClr val="752A77"/>
                    </a:solidFill>
                    <a:latin typeface="Calibri"/>
                    <a:ea typeface="Calibri"/>
                    <a:cs typeface="Calibri"/>
                  </a:rPr>
                  <a:t>Good Practice Audit</a:t>
                </a:r>
                <a:endParaRPr lang="en-US" dirty="0">
                  <a:latin typeface="Calibri"/>
                  <a:ea typeface="Calibri"/>
                  <a:cs typeface="Calibri"/>
                </a:endParaRPr>
              </a:p>
            </p:txBody>
          </p:sp>
          <p:sp>
            <p:nvSpPr>
              <p:cNvPr id="64" name="pole tekstowe 63">
                <a:extLst>
                  <a:ext uri="{FF2B5EF4-FFF2-40B4-BE49-F238E27FC236}">
                    <a16:creationId xmlns:a16="http://schemas.microsoft.com/office/drawing/2014/main" id="{9DC97B44-3FD0-25DA-F1AA-5A3AAA8C7597}"/>
                  </a:ext>
                </a:extLst>
              </p:cNvPr>
              <p:cNvSpPr txBox="1"/>
              <p:nvPr/>
            </p:nvSpPr>
            <p:spPr>
              <a:xfrm>
                <a:off x="6171367" y="3865468"/>
                <a:ext cx="498221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00" dirty="0">
                    <a:latin typeface="Calibri"/>
                    <a:ea typeface="Calibri"/>
                    <a:cs typeface="Calibri"/>
                  </a:rPr>
                  <a:t>GxP audits (which include GMP, GLP, and GCP) are common in life sciences industries and focus on ensuring that companies meet quality and safety standards in their products and processes, especially for regulated environments like pharmaceuticals. IT systems that handle critical product data must comply with GxP requirements.</a:t>
                </a:r>
                <a:endParaRPr lang="en-US" dirty="0">
                  <a:latin typeface="Calibri"/>
                  <a:ea typeface="Calibri"/>
                  <a:cs typeface="Calibri"/>
                </a:endParaRPr>
              </a:p>
            </p:txBody>
          </p:sp>
          <p:sp>
            <p:nvSpPr>
              <p:cNvPr id="65" name="pole tekstowe 64">
                <a:extLst>
                  <a:ext uri="{FF2B5EF4-FFF2-40B4-BE49-F238E27FC236}">
                    <a16:creationId xmlns:a16="http://schemas.microsoft.com/office/drawing/2014/main" id="{95024567-BF3C-E1E6-917D-E674FDB008E4}"/>
                  </a:ext>
                </a:extLst>
              </p:cNvPr>
              <p:cNvSpPr txBox="1"/>
              <p:nvPr/>
            </p:nvSpPr>
            <p:spPr>
              <a:xfrm>
                <a:off x="6229902" y="4451421"/>
                <a:ext cx="210484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Focus Areas:</a:t>
                </a:r>
                <a:endParaRPr lang="en-US" sz="800" dirty="0">
                  <a:latin typeface="Calibri"/>
                  <a:ea typeface="Calibri"/>
                  <a:cs typeface="Calibri"/>
                </a:endParaRPr>
              </a:p>
              <a:p>
                <a:pPr marL="171450" indent="-171450">
                  <a:buFont typeface="Arial"/>
                  <a:buChar char="•"/>
                </a:pPr>
                <a:r>
                  <a:rPr lang="en-US" sz="800" dirty="0">
                    <a:latin typeface="Calibri"/>
                    <a:ea typeface="Calibri"/>
                    <a:cs typeface="Calibri"/>
                  </a:rPr>
                  <a:t>Validation of computerized systems involved in product quality.</a:t>
                </a:r>
              </a:p>
              <a:p>
                <a:pPr marL="171450" indent="-171450">
                  <a:buFont typeface="Arial"/>
                  <a:buChar char="•"/>
                </a:pPr>
                <a:r>
                  <a:rPr lang="en-US" sz="800" dirty="0">
                    <a:latin typeface="Calibri"/>
                    <a:ea typeface="Calibri"/>
                    <a:cs typeface="Calibri"/>
                  </a:rPr>
                  <a:t>Data integrity and accurate reporting in research and development.</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Change management and system validation procedures.</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Security controls over systems managing product data.</a:t>
                </a:r>
                <a:endParaRPr lang="en-US" dirty="0">
                  <a:latin typeface="Calibri"/>
                  <a:ea typeface="Calibri"/>
                  <a:cs typeface="Calibri"/>
                </a:endParaRPr>
              </a:p>
              <a:p>
                <a:pPr marL="171450" indent="-171450">
                  <a:buFont typeface="Arial"/>
                  <a:buChar char="•"/>
                </a:pPr>
                <a:r>
                  <a:rPr lang="en-US" sz="800" dirty="0">
                    <a:latin typeface="Calibri"/>
                    <a:ea typeface="Calibri"/>
                    <a:cs typeface="Calibri"/>
                  </a:rPr>
                  <a:t>Compliance with regulatory standards for electronic records (such as FDA 21 CFR Part 11).</a:t>
                </a:r>
                <a:endParaRPr lang="en-US" dirty="0">
                  <a:latin typeface="Calibri"/>
                  <a:ea typeface="Calibri"/>
                  <a:cs typeface="Calibri"/>
                </a:endParaRPr>
              </a:p>
            </p:txBody>
          </p:sp>
          <p:sp>
            <p:nvSpPr>
              <p:cNvPr id="66" name="pole tekstowe 65">
                <a:extLst>
                  <a:ext uri="{FF2B5EF4-FFF2-40B4-BE49-F238E27FC236}">
                    <a16:creationId xmlns:a16="http://schemas.microsoft.com/office/drawing/2014/main" id="{FF449A21-0C3D-F656-F4EA-BD097A10BB16}"/>
                  </a:ext>
                </a:extLst>
              </p:cNvPr>
              <p:cNvSpPr txBox="1"/>
              <p:nvPr/>
            </p:nvSpPr>
            <p:spPr>
              <a:xfrm>
                <a:off x="9178395" y="4454864"/>
                <a:ext cx="1839282"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 b="1" dirty="0">
                    <a:latin typeface="Calibri"/>
                    <a:ea typeface="Calibri"/>
                    <a:cs typeface="Calibri"/>
                  </a:rPr>
                  <a:t>Key Documents:</a:t>
                </a:r>
                <a:endParaRPr lang="en-US" sz="800" dirty="0">
                  <a:latin typeface="Calibri"/>
                  <a:ea typeface="Calibri"/>
                  <a:cs typeface="Calibri"/>
                </a:endParaRPr>
              </a:p>
              <a:p>
                <a:pPr marL="285750" indent="-285750">
                  <a:buFont typeface="Arial"/>
                  <a:buChar char="•"/>
                </a:pPr>
                <a:r>
                  <a:rPr lang="en-US" sz="800" dirty="0">
                    <a:latin typeface="Calibri"/>
                    <a:ea typeface="Calibri"/>
                    <a:cs typeface="Calibri"/>
                  </a:rPr>
                  <a:t>System Validation Protocols and Reports.</a:t>
                </a:r>
              </a:p>
              <a:p>
                <a:pPr marL="285750" indent="-285750">
                  <a:buFont typeface="Arial"/>
                  <a:buChar char="•"/>
                </a:pPr>
                <a:r>
                  <a:rPr lang="en-US" sz="800" dirty="0">
                    <a:latin typeface="Calibri"/>
                    <a:ea typeface="Calibri"/>
                    <a:cs typeface="Calibri"/>
                  </a:rPr>
                  <a:t>Audit Trails of Critical Systems.</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Change Control Documentation.</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Data Integrity Policies and Procedures.</a:t>
                </a:r>
                <a:endParaRPr lang="en-US" dirty="0">
                  <a:latin typeface="Calibri"/>
                  <a:ea typeface="Calibri"/>
                  <a:cs typeface="Calibri"/>
                </a:endParaRPr>
              </a:p>
              <a:p>
                <a:pPr marL="285750" indent="-285750">
                  <a:buFont typeface="Arial"/>
                  <a:buChar char="•"/>
                </a:pPr>
                <a:r>
                  <a:rPr lang="en-US" sz="800" dirty="0">
                    <a:latin typeface="Calibri"/>
                    <a:ea typeface="Calibri"/>
                    <a:cs typeface="Calibri"/>
                  </a:rPr>
                  <a:t>Regulatory Compliance Certifications (e.g., FDA 21 CFR Part 11).</a:t>
                </a:r>
                <a:endParaRPr lang="en-US" dirty="0">
                  <a:latin typeface="Calibri"/>
                  <a:ea typeface="Calibri"/>
                  <a:cs typeface="Calibri"/>
                </a:endParaRPr>
              </a:p>
              <a:p>
                <a:pPr marL="285750" indent="-285750">
                  <a:buFont typeface="Arial"/>
                  <a:buChar char="•"/>
                </a:pPr>
                <a:endParaRPr lang="en-US" sz="800" dirty="0">
                  <a:latin typeface="Calibri"/>
                  <a:ea typeface="Calibri"/>
                  <a:cs typeface="Calibri"/>
                </a:endParaRPr>
              </a:p>
            </p:txBody>
          </p:sp>
        </p:grpSp>
      </p:grpSp>
    </p:spTree>
    <p:extLst>
      <p:ext uri="{BB962C8B-B14F-4D97-AF65-F5344CB8AC3E}">
        <p14:creationId xmlns:p14="http://schemas.microsoft.com/office/powerpoint/2010/main" val="19108223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D2CDD-75E1-47D0-B354-1205558A188E}"/>
              </a:ext>
            </a:extLst>
          </p:cNvPr>
          <p:cNvSpPr>
            <a:spLocks noGrp="1"/>
          </p:cNvSpPr>
          <p:nvPr>
            <p:ph type="title"/>
          </p:nvPr>
        </p:nvSpPr>
        <p:spPr/>
        <p:txBody>
          <a:bodyPr lIns="91440" tIns="45720" rIns="91440" bIns="91440" anchor="ctr" anchorCtr="0">
            <a:normAutofit fontScale="90000"/>
          </a:bodyPr>
          <a:lstStyle/>
          <a:p>
            <a:r>
              <a:rPr lang="en-US" sz="2000" b="1" cap="all" dirty="0">
                <a:latin typeface="Montserrat"/>
                <a:cs typeface="Calibri"/>
              </a:rPr>
              <a:t>RPA Audit PT 1: </a:t>
            </a:r>
            <a:r>
              <a:rPr lang="en-US" sz="2000" b="1" dirty="0">
                <a:latin typeface="Montserrat"/>
                <a:cs typeface="Calibri"/>
              </a:rPr>
              <a:t>Audit readiness</a:t>
            </a:r>
            <a:endParaRPr lang="en-US" dirty="0">
              <a:cs typeface="Calibri"/>
            </a:endParaRPr>
          </a:p>
        </p:txBody>
      </p:sp>
      <p:sp>
        <p:nvSpPr>
          <p:cNvPr id="4" name="Slide Number Placeholder 3">
            <a:extLst>
              <a:ext uri="{FF2B5EF4-FFF2-40B4-BE49-F238E27FC236}">
                <a16:creationId xmlns:a16="http://schemas.microsoft.com/office/drawing/2014/main" id="{53D16A0A-986F-421B-A134-2CFB582F8100}"/>
              </a:ext>
            </a:extLst>
          </p:cNvPr>
          <p:cNvSpPr>
            <a:spLocks noGrp="1"/>
          </p:cNvSpPr>
          <p:nvPr>
            <p:ph type="sldNum" sz="quarter" idx="4294967295"/>
          </p:nvPr>
        </p:nvSpPr>
        <p:spPr>
          <a:xfrm>
            <a:off x="9347200" y="6356350"/>
            <a:ext cx="2844800" cy="365125"/>
          </a:xfrm>
        </p:spPr>
        <p:txBody>
          <a:bodyPr/>
          <a:lstStyle/>
          <a:p>
            <a:fld id="{2387D9F2-05A3-495F-93D0-B4C53D50A1F9}" type="slidenum">
              <a:rPr lang="en-US" smtClean="0"/>
              <a:t>4</a:t>
            </a:fld>
            <a:endParaRPr lang="en-US" dirty="0"/>
          </a:p>
        </p:txBody>
      </p:sp>
      <p:grpSp>
        <p:nvGrpSpPr>
          <p:cNvPr id="28" name="Group 27">
            <a:extLst>
              <a:ext uri="{FF2B5EF4-FFF2-40B4-BE49-F238E27FC236}">
                <a16:creationId xmlns:a16="http://schemas.microsoft.com/office/drawing/2014/main" id="{9C456885-D733-E8B5-E578-22BE1011AE4B}"/>
              </a:ext>
            </a:extLst>
          </p:cNvPr>
          <p:cNvGrpSpPr/>
          <p:nvPr/>
        </p:nvGrpSpPr>
        <p:grpSpPr>
          <a:xfrm>
            <a:off x="586683" y="1251995"/>
            <a:ext cx="10729017" cy="853440"/>
            <a:chOff x="792480" y="1173480"/>
            <a:chExt cx="9791700" cy="853440"/>
          </a:xfrm>
          <a:gradFill>
            <a:gsLst>
              <a:gs pos="30000">
                <a:srgbClr val="732281"/>
              </a:gs>
              <a:gs pos="84000">
                <a:schemeClr val="accent4">
                  <a:lumMod val="75000"/>
                </a:schemeClr>
              </a:gs>
            </a:gsLst>
            <a:lin ang="0" scaled="1"/>
          </a:gradFill>
          <a:effectLst>
            <a:outerShdw blurRad="50800" dist="38100" dir="2700000" algn="tl" rotWithShape="0">
              <a:prstClr val="black">
                <a:alpha val="40000"/>
              </a:prstClr>
            </a:outerShdw>
          </a:effectLst>
        </p:grpSpPr>
        <p:sp>
          <p:nvSpPr>
            <p:cNvPr id="27" name="Oval 26">
              <a:extLst>
                <a:ext uri="{FF2B5EF4-FFF2-40B4-BE49-F238E27FC236}">
                  <a16:creationId xmlns:a16="http://schemas.microsoft.com/office/drawing/2014/main" id="{FE7C38EF-5114-F77A-A285-8DC37F826C8F}"/>
                </a:ext>
              </a:extLst>
            </p:cNvPr>
            <p:cNvSpPr/>
            <p:nvPr/>
          </p:nvSpPr>
          <p:spPr>
            <a:xfrm>
              <a:off x="9730740" y="1173480"/>
              <a:ext cx="853440" cy="85344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FD62EFD-AB0A-7260-07B7-1422855063BB}"/>
                </a:ext>
              </a:extLst>
            </p:cNvPr>
            <p:cNvSpPr/>
            <p:nvPr/>
          </p:nvSpPr>
          <p:spPr>
            <a:xfrm>
              <a:off x="1219200" y="1173480"/>
              <a:ext cx="8938260" cy="853440"/>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90547B0E-E115-A902-0EA2-2F3565C327C8}"/>
                </a:ext>
              </a:extLst>
            </p:cNvPr>
            <p:cNvSpPr/>
            <p:nvPr/>
          </p:nvSpPr>
          <p:spPr>
            <a:xfrm>
              <a:off x="792480" y="1173480"/>
              <a:ext cx="853440" cy="853440"/>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Rounded Corners 28">
            <a:extLst>
              <a:ext uri="{FF2B5EF4-FFF2-40B4-BE49-F238E27FC236}">
                <a16:creationId xmlns:a16="http://schemas.microsoft.com/office/drawing/2014/main" id="{9D7157CE-E40B-4408-1A4F-81EE646A9DE1}"/>
              </a:ext>
            </a:extLst>
          </p:cNvPr>
          <p:cNvSpPr/>
          <p:nvPr/>
        </p:nvSpPr>
        <p:spPr>
          <a:xfrm>
            <a:off x="651246" y="2348666"/>
            <a:ext cx="5259837" cy="3992444"/>
          </a:xfrm>
          <a:prstGeom prst="roundRect">
            <a:avLst>
              <a:gd name="adj" fmla="val 3832"/>
            </a:avLst>
          </a:prstGeom>
          <a:gradFill>
            <a:gsLst>
              <a:gs pos="36000">
                <a:srgbClr val="732281">
                  <a:alpha val="70000"/>
                </a:srgbClr>
              </a:gs>
              <a:gs pos="75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Rounded Corners 29">
            <a:extLst>
              <a:ext uri="{FF2B5EF4-FFF2-40B4-BE49-F238E27FC236}">
                <a16:creationId xmlns:a16="http://schemas.microsoft.com/office/drawing/2014/main" id="{1949EEE8-57C6-7D96-12B7-282ECEA47288}"/>
              </a:ext>
            </a:extLst>
          </p:cNvPr>
          <p:cNvSpPr/>
          <p:nvPr/>
        </p:nvSpPr>
        <p:spPr>
          <a:xfrm>
            <a:off x="6055865" y="2348666"/>
            <a:ext cx="5259837" cy="710909"/>
          </a:xfrm>
          <a:prstGeom prst="roundRect">
            <a:avLst/>
          </a:prstGeom>
          <a:gradFill>
            <a:gsLst>
              <a:gs pos="54000">
                <a:srgbClr val="732281">
                  <a:alpha val="70000"/>
                </a:srgbClr>
              </a:gs>
              <a:gs pos="93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Rounded Corners 30">
            <a:extLst>
              <a:ext uri="{FF2B5EF4-FFF2-40B4-BE49-F238E27FC236}">
                <a16:creationId xmlns:a16="http://schemas.microsoft.com/office/drawing/2014/main" id="{AE64C7CD-9CBB-EC72-E734-7817F1549780}"/>
              </a:ext>
            </a:extLst>
          </p:cNvPr>
          <p:cNvSpPr/>
          <p:nvPr/>
        </p:nvSpPr>
        <p:spPr>
          <a:xfrm>
            <a:off x="6055863" y="3181151"/>
            <a:ext cx="5259837" cy="710909"/>
          </a:xfrm>
          <a:prstGeom prst="roundRect">
            <a:avLst/>
          </a:prstGeom>
          <a:gradFill>
            <a:gsLst>
              <a:gs pos="54000">
                <a:srgbClr val="732281">
                  <a:alpha val="70000"/>
                </a:srgbClr>
              </a:gs>
              <a:gs pos="93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Rounded Corners 31">
            <a:extLst>
              <a:ext uri="{FF2B5EF4-FFF2-40B4-BE49-F238E27FC236}">
                <a16:creationId xmlns:a16="http://schemas.microsoft.com/office/drawing/2014/main" id="{89AF7723-B02B-F1B6-16E5-48A684392386}"/>
              </a:ext>
            </a:extLst>
          </p:cNvPr>
          <p:cNvSpPr/>
          <p:nvPr/>
        </p:nvSpPr>
        <p:spPr>
          <a:xfrm>
            <a:off x="6109201" y="4018297"/>
            <a:ext cx="5259837" cy="710910"/>
          </a:xfrm>
          <a:prstGeom prst="roundRect">
            <a:avLst/>
          </a:prstGeom>
          <a:gradFill>
            <a:gsLst>
              <a:gs pos="54000">
                <a:srgbClr val="732281">
                  <a:alpha val="70000"/>
                </a:srgbClr>
              </a:gs>
              <a:gs pos="93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Rounded Corners 32">
            <a:extLst>
              <a:ext uri="{FF2B5EF4-FFF2-40B4-BE49-F238E27FC236}">
                <a16:creationId xmlns:a16="http://schemas.microsoft.com/office/drawing/2014/main" id="{0ECD9003-B81F-1681-B0E1-74181682A146}"/>
              </a:ext>
            </a:extLst>
          </p:cNvPr>
          <p:cNvSpPr/>
          <p:nvPr/>
        </p:nvSpPr>
        <p:spPr>
          <a:xfrm>
            <a:off x="6109202" y="4817399"/>
            <a:ext cx="5259837" cy="710910"/>
          </a:xfrm>
          <a:prstGeom prst="roundRect">
            <a:avLst/>
          </a:prstGeom>
          <a:gradFill>
            <a:gsLst>
              <a:gs pos="54000">
                <a:srgbClr val="732281">
                  <a:alpha val="70000"/>
                </a:srgbClr>
              </a:gs>
              <a:gs pos="93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Rounded Corners 33">
            <a:extLst>
              <a:ext uri="{FF2B5EF4-FFF2-40B4-BE49-F238E27FC236}">
                <a16:creationId xmlns:a16="http://schemas.microsoft.com/office/drawing/2014/main" id="{156DA7BD-4D0A-9DD5-4464-5438AD0294B5}"/>
              </a:ext>
            </a:extLst>
          </p:cNvPr>
          <p:cNvSpPr/>
          <p:nvPr/>
        </p:nvSpPr>
        <p:spPr>
          <a:xfrm>
            <a:off x="6109203" y="5630200"/>
            <a:ext cx="5259837" cy="710910"/>
          </a:xfrm>
          <a:prstGeom prst="roundRect">
            <a:avLst/>
          </a:prstGeom>
          <a:gradFill>
            <a:gsLst>
              <a:gs pos="54000">
                <a:srgbClr val="732281">
                  <a:alpha val="70000"/>
                </a:srgbClr>
              </a:gs>
              <a:gs pos="93000">
                <a:schemeClr val="accent4">
                  <a:lumMod val="75000"/>
                </a:schemeClr>
              </a:gs>
            </a:gsLst>
            <a:lin ang="0" scaled="1"/>
          </a:gra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347399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BD3E8D-5C42-4329-A3E6-93B4BDB2FE1F}"/>
              </a:ext>
            </a:extLst>
          </p:cNvPr>
          <p:cNvSpPr>
            <a:spLocks noGrp="1"/>
          </p:cNvSpPr>
          <p:nvPr>
            <p:ph sz="quarter" idx="1"/>
          </p:nvPr>
        </p:nvSpPr>
        <p:spPr>
          <a:xfrm>
            <a:off x="617518" y="1077607"/>
            <a:ext cx="11199942" cy="1287246"/>
          </a:xfrm>
          <a:solidFill>
            <a:schemeClr val="accent4">
              <a:lumMod val="20000"/>
              <a:lumOff val="80000"/>
            </a:schemeClr>
          </a:solidFill>
          <a:ln>
            <a:solidFill>
              <a:schemeClr val="bg1">
                <a:lumMod val="50000"/>
              </a:schemeClr>
            </a:solidFill>
          </a:ln>
        </p:spPr>
        <p:txBody>
          <a:bodyPr vert="horz" lIns="91440" tIns="45720" rIns="91440" bIns="45720" anchor="t">
            <a:normAutofit/>
          </a:bodyPr>
          <a:lstStyle/>
          <a:p>
            <a:pPr marL="0" indent="0">
              <a:buNone/>
            </a:pPr>
            <a:r>
              <a:rPr lang="en-US" sz="1400" b="1" dirty="0">
                <a:latin typeface="Calibri"/>
                <a:cs typeface="Calibri"/>
              </a:rPr>
              <a:t>DESCRIPTION OF THE PROCESS</a:t>
            </a:r>
            <a:r>
              <a:rPr lang="en-US" sz="1400" dirty="0">
                <a:latin typeface="Calibri"/>
                <a:cs typeface="Calibri"/>
              </a:rPr>
              <a:t>:</a:t>
            </a:r>
          </a:p>
          <a:p>
            <a:pPr marL="0" indent="0">
              <a:buNone/>
            </a:pPr>
            <a:r>
              <a:rPr lang="en-US" sz="1300" dirty="0">
                <a:solidFill>
                  <a:srgbClr val="752A77"/>
                </a:solidFill>
                <a:latin typeface="Calibri"/>
                <a:cs typeface="Calibri"/>
              </a:rPr>
              <a:t>Enhance RPA security by optimizing bot data handling, credential management, and infrastructure.</a:t>
            </a:r>
          </a:p>
          <a:p>
            <a:pPr marL="0" indent="0">
              <a:buNone/>
            </a:pPr>
            <a:r>
              <a:rPr lang="en-US" sz="1400" b="1" dirty="0">
                <a:latin typeface="Calibri"/>
                <a:cs typeface="Calibri"/>
              </a:rPr>
              <a:t>Current Pain Points</a:t>
            </a:r>
            <a:r>
              <a:rPr lang="en-US" sz="1400" dirty="0">
                <a:latin typeface="Calibri"/>
                <a:cs typeface="Calibri"/>
              </a:rPr>
              <a:t>:</a:t>
            </a:r>
          </a:p>
          <a:p>
            <a:pPr marL="0" indent="0">
              <a:buNone/>
            </a:pPr>
            <a:r>
              <a:rPr lang="en-US" sz="1200" dirty="0">
                <a:latin typeface="Calibri"/>
                <a:cs typeface="Calibri"/>
              </a:rPr>
              <a:t>Consumption of publicly available cloud systems</a:t>
            </a:r>
          </a:p>
        </p:txBody>
      </p:sp>
      <p:sp>
        <p:nvSpPr>
          <p:cNvPr id="3" name="Title 2">
            <a:extLst>
              <a:ext uri="{FF2B5EF4-FFF2-40B4-BE49-F238E27FC236}">
                <a16:creationId xmlns:a16="http://schemas.microsoft.com/office/drawing/2014/main" id="{485D2CDD-75E1-47D0-B354-1205558A188E}"/>
              </a:ext>
            </a:extLst>
          </p:cNvPr>
          <p:cNvSpPr>
            <a:spLocks noGrp="1"/>
          </p:cNvSpPr>
          <p:nvPr>
            <p:ph type="title"/>
          </p:nvPr>
        </p:nvSpPr>
        <p:spPr/>
        <p:txBody>
          <a:bodyPr lIns="91440" tIns="45720" rIns="91440" bIns="91440" anchor="ctr" anchorCtr="0">
            <a:normAutofit fontScale="90000"/>
          </a:bodyPr>
          <a:lstStyle/>
          <a:p>
            <a:r>
              <a:rPr lang="en-US" sz="2000" b="1" cap="all" dirty="0">
                <a:latin typeface="Montserrat"/>
                <a:cs typeface="Calibri"/>
              </a:rPr>
              <a:t>RPA Audit PT 1: </a:t>
            </a:r>
            <a:r>
              <a:rPr lang="en-US" sz="2000" b="1" dirty="0">
                <a:latin typeface="Montserrat"/>
                <a:cs typeface="Calibri"/>
              </a:rPr>
              <a:t>Audit readiness </a:t>
            </a:r>
            <a:r>
              <a:rPr lang="en-US" sz="2000" dirty="0">
                <a:latin typeface="Montserrat"/>
                <a:cs typeface="Calibri"/>
              </a:rPr>
              <a:t>– Bot Security Focus</a:t>
            </a:r>
            <a:endParaRPr lang="en-US" dirty="0">
              <a:cs typeface="Calibri"/>
            </a:endParaRPr>
          </a:p>
        </p:txBody>
      </p:sp>
      <p:sp>
        <p:nvSpPr>
          <p:cNvPr id="4" name="Slide Number Placeholder 3">
            <a:extLst>
              <a:ext uri="{FF2B5EF4-FFF2-40B4-BE49-F238E27FC236}">
                <a16:creationId xmlns:a16="http://schemas.microsoft.com/office/drawing/2014/main" id="{53D16A0A-986F-421B-A134-2CFB582F8100}"/>
              </a:ext>
            </a:extLst>
          </p:cNvPr>
          <p:cNvSpPr>
            <a:spLocks noGrp="1"/>
          </p:cNvSpPr>
          <p:nvPr>
            <p:ph type="sldNum" sz="quarter" idx="4294967295"/>
          </p:nvPr>
        </p:nvSpPr>
        <p:spPr>
          <a:xfrm>
            <a:off x="9347200" y="6356350"/>
            <a:ext cx="2844800" cy="365125"/>
          </a:xfrm>
        </p:spPr>
        <p:txBody>
          <a:bodyPr/>
          <a:lstStyle/>
          <a:p>
            <a:fld id="{2387D9F2-05A3-495F-93D0-B4C53D50A1F9}" type="slidenum">
              <a:rPr lang="en-US" smtClean="0"/>
              <a:t>5</a:t>
            </a:fld>
            <a:endParaRPr lang="en-US" dirty="0"/>
          </a:p>
        </p:txBody>
      </p:sp>
      <p:sp>
        <p:nvSpPr>
          <p:cNvPr id="6" name="Content Placeholder 1">
            <a:extLst>
              <a:ext uri="{FF2B5EF4-FFF2-40B4-BE49-F238E27FC236}">
                <a16:creationId xmlns:a16="http://schemas.microsoft.com/office/drawing/2014/main" id="{547864BD-15C2-4C06-8C5E-96B4C43ED15E}"/>
              </a:ext>
            </a:extLst>
          </p:cNvPr>
          <p:cNvSpPr txBox="1">
            <a:spLocks/>
          </p:cNvSpPr>
          <p:nvPr/>
        </p:nvSpPr>
        <p:spPr>
          <a:xfrm>
            <a:off x="617518" y="2479221"/>
            <a:ext cx="5659131" cy="391062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SCOPE</a:t>
            </a:r>
            <a:r>
              <a:rPr lang="en-US" sz="1400" dirty="0">
                <a:latin typeface="Calibri"/>
                <a:cs typeface="Calibri"/>
              </a:rPr>
              <a:t>:</a:t>
            </a:r>
          </a:p>
          <a:p>
            <a:pPr marL="0" indent="0">
              <a:buFont typeface="Arial" panose="020B0604020202020204" pitchFamily="34" charset="0"/>
              <a:buNone/>
            </a:pPr>
            <a:r>
              <a:rPr lang="en-US" sz="1000" b="1" dirty="0">
                <a:latin typeface="Calibri"/>
                <a:cs typeface="Calibri"/>
              </a:rPr>
              <a:t>Step 1: Data gathering:</a:t>
            </a:r>
          </a:p>
          <a:p>
            <a:pPr marL="0" indent="0">
              <a:buNone/>
            </a:pPr>
            <a:r>
              <a:rPr lang="en-US" sz="800" dirty="0">
                <a:latin typeface="Calibri"/>
                <a:cs typeface="Calibri"/>
              </a:rPr>
              <a:t>Mapping of current RPA system configuration of:</a:t>
            </a:r>
          </a:p>
          <a:p>
            <a:r>
              <a:rPr lang="en-US" sz="800" dirty="0">
                <a:latin typeface="Calibri"/>
                <a:cs typeface="Calibri"/>
              </a:rPr>
              <a:t>MS Azure Components(application, key vault, data storage, recourse group, API Permissions)</a:t>
            </a:r>
          </a:p>
          <a:p>
            <a:r>
              <a:rPr lang="en-US" sz="800" dirty="0">
                <a:latin typeface="Calibri"/>
                <a:cs typeface="Calibri"/>
              </a:rPr>
              <a:t>UiPath Assets</a:t>
            </a:r>
          </a:p>
          <a:p>
            <a:r>
              <a:rPr lang="en-US" sz="800" dirty="0">
                <a:latin typeface="Calibri"/>
                <a:cs typeface="Calibri"/>
              </a:rPr>
              <a:t>UiPath Storage Buckets</a:t>
            </a:r>
          </a:p>
          <a:p>
            <a:r>
              <a:rPr lang="en-US" sz="800" dirty="0">
                <a:latin typeface="Calibri"/>
                <a:cs typeface="Calibri"/>
              </a:rPr>
              <a:t>UiPath System and Bot Logs</a:t>
            </a:r>
          </a:p>
          <a:p>
            <a:pPr marL="0" indent="0">
              <a:buNone/>
            </a:pPr>
            <a:r>
              <a:rPr lang="en-US" sz="800" dirty="0">
                <a:latin typeface="Calibri"/>
                <a:cs typeface="Calibri"/>
              </a:rPr>
              <a:t>Review of existing good practices in CoE for setup and maintenance of platform and code development. Investigation of credential handling in sampled projects, data encryption and GDPR. Based on bot code and execution logs, and its documentation:</a:t>
            </a:r>
          </a:p>
          <a:p>
            <a:r>
              <a:rPr lang="en-US" sz="800" dirty="0">
                <a:latin typeface="Calibri"/>
                <a:cs typeface="Calibri"/>
              </a:rPr>
              <a:t>SDD, PDD, Code Review, Deployment Protocol and other project related documents</a:t>
            </a:r>
            <a:endParaRPr lang="en-US" sz="800" dirty="0"/>
          </a:p>
          <a:p>
            <a:pPr marL="0" indent="0">
              <a:buNone/>
            </a:pPr>
            <a:r>
              <a:rPr lang="en-US" sz="1000" b="1" dirty="0">
                <a:latin typeface="Calibri"/>
                <a:cs typeface="Calibri"/>
              </a:rPr>
              <a:t>Step 2: Data analyzing</a:t>
            </a:r>
          </a:p>
          <a:p>
            <a:pPr marL="0" indent="0">
              <a:buNone/>
            </a:pPr>
            <a:r>
              <a:rPr lang="en-US" sz="800" dirty="0">
                <a:latin typeface="Calibri"/>
                <a:cs typeface="Calibri"/>
              </a:rPr>
              <a:t>Analyzing review results against UiPath and Proservartner best practices  and GAP identification.</a:t>
            </a:r>
          </a:p>
          <a:p>
            <a:pPr marL="0" indent="0">
              <a:buNone/>
            </a:pPr>
            <a:r>
              <a:rPr lang="en-US" sz="1000" b="1" dirty="0">
                <a:latin typeface="Calibri"/>
                <a:cs typeface="Calibri"/>
              </a:rPr>
              <a:t>Step 3: Result report</a:t>
            </a:r>
          </a:p>
          <a:p>
            <a:pPr marL="0" indent="0">
              <a:buNone/>
            </a:pPr>
            <a:r>
              <a:rPr lang="en-US" sz="800" dirty="0">
                <a:latin typeface="Calibri"/>
                <a:cs typeface="Calibri"/>
              </a:rPr>
              <a:t>Presentation of GAP report and mitigation action plan.</a:t>
            </a:r>
          </a:p>
          <a:p>
            <a:pPr marL="0" indent="0">
              <a:buNone/>
            </a:pPr>
            <a:endParaRPr lang="en-US" sz="800" dirty="0"/>
          </a:p>
          <a:p>
            <a:pPr marL="0" indent="0">
              <a:buFont typeface="Arial" panose="020B0604020202020204" pitchFamily="34" charset="0"/>
              <a:buNone/>
            </a:pPr>
            <a:endParaRPr lang="en-US" sz="1400" dirty="0"/>
          </a:p>
        </p:txBody>
      </p:sp>
      <p:sp>
        <p:nvSpPr>
          <p:cNvPr id="7" name="Content Placeholder 1">
            <a:extLst>
              <a:ext uri="{FF2B5EF4-FFF2-40B4-BE49-F238E27FC236}">
                <a16:creationId xmlns:a16="http://schemas.microsoft.com/office/drawing/2014/main" id="{23BF23D9-FE0B-4285-91A6-27E4349085C4}"/>
              </a:ext>
            </a:extLst>
          </p:cNvPr>
          <p:cNvSpPr txBox="1">
            <a:spLocks/>
          </p:cNvSpPr>
          <p:nvPr/>
        </p:nvSpPr>
        <p:spPr>
          <a:xfrm>
            <a:off x="6397427" y="2473193"/>
            <a:ext cx="5433429" cy="72008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600" b="1" dirty="0">
                <a:latin typeface="Calibri"/>
                <a:cs typeface="Calibri"/>
              </a:rPr>
              <a:t>OUT OF SCOPE</a:t>
            </a:r>
            <a:r>
              <a:rPr lang="en-US" sz="1600" dirty="0">
                <a:latin typeface="Calibri"/>
                <a:cs typeface="Calibri"/>
              </a:rPr>
              <a:t>:</a:t>
            </a:r>
          </a:p>
          <a:p>
            <a:endParaRPr lang="en-US" sz="1400" dirty="0">
              <a:latin typeface="Calibri"/>
              <a:cs typeface="Calibri"/>
            </a:endParaRPr>
          </a:p>
        </p:txBody>
      </p:sp>
      <p:sp>
        <p:nvSpPr>
          <p:cNvPr id="8" name="Content Placeholder 1">
            <a:extLst>
              <a:ext uri="{FF2B5EF4-FFF2-40B4-BE49-F238E27FC236}">
                <a16:creationId xmlns:a16="http://schemas.microsoft.com/office/drawing/2014/main" id="{CF72388C-DF2A-40EA-AA03-9CBC15AC1FA6}"/>
              </a:ext>
            </a:extLst>
          </p:cNvPr>
          <p:cNvSpPr txBox="1">
            <a:spLocks/>
          </p:cNvSpPr>
          <p:nvPr/>
        </p:nvSpPr>
        <p:spPr>
          <a:xfrm>
            <a:off x="6396789" y="4043335"/>
            <a:ext cx="5433429" cy="668252"/>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DEPENDENCY</a:t>
            </a:r>
            <a:r>
              <a:rPr lang="en-US" sz="1400" dirty="0">
                <a:latin typeface="Calibri"/>
                <a:cs typeface="Calibri"/>
              </a:rPr>
              <a:t>:</a:t>
            </a:r>
          </a:p>
          <a:p>
            <a:pPr marL="0" indent="0">
              <a:buNone/>
            </a:pPr>
            <a:endParaRPr lang="en-US" sz="1400" dirty="0"/>
          </a:p>
        </p:txBody>
      </p:sp>
      <p:sp>
        <p:nvSpPr>
          <p:cNvPr id="9" name="Content Placeholder 1">
            <a:extLst>
              <a:ext uri="{FF2B5EF4-FFF2-40B4-BE49-F238E27FC236}">
                <a16:creationId xmlns:a16="http://schemas.microsoft.com/office/drawing/2014/main" id="{45728C62-942B-4B75-8552-AA9C62E0E797}"/>
              </a:ext>
            </a:extLst>
          </p:cNvPr>
          <p:cNvSpPr txBox="1">
            <a:spLocks/>
          </p:cNvSpPr>
          <p:nvPr/>
        </p:nvSpPr>
        <p:spPr>
          <a:xfrm>
            <a:off x="6396789" y="4812874"/>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CONSTRAINTS</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Client might not have access to Azure part of infrastructure</a:t>
            </a:r>
          </a:p>
        </p:txBody>
      </p:sp>
      <p:sp>
        <p:nvSpPr>
          <p:cNvPr id="10" name="Content Placeholder 1">
            <a:extLst>
              <a:ext uri="{FF2B5EF4-FFF2-40B4-BE49-F238E27FC236}">
                <a16:creationId xmlns:a16="http://schemas.microsoft.com/office/drawing/2014/main" id="{939C0493-1AE6-4DE8-A1B5-C81F27C035AB}"/>
              </a:ext>
            </a:extLst>
          </p:cNvPr>
          <p:cNvSpPr txBox="1">
            <a:spLocks/>
          </p:cNvSpPr>
          <p:nvPr/>
        </p:nvSpPr>
        <p:spPr>
          <a:xfrm>
            <a:off x="6396789" y="5550713"/>
            <a:ext cx="5433429" cy="839128"/>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ASSUMPTIONS</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The client has all documents and accesses available for view, necessary stakeholders are accessible.</a:t>
            </a:r>
          </a:p>
        </p:txBody>
      </p:sp>
      <p:sp>
        <p:nvSpPr>
          <p:cNvPr id="11" name="Content Placeholder 1">
            <a:extLst>
              <a:ext uri="{FF2B5EF4-FFF2-40B4-BE49-F238E27FC236}">
                <a16:creationId xmlns:a16="http://schemas.microsoft.com/office/drawing/2014/main" id="{22E7E6B5-74A9-4CAF-BE2B-BEEA1BC31B33}"/>
              </a:ext>
            </a:extLst>
          </p:cNvPr>
          <p:cNvSpPr txBox="1">
            <a:spLocks/>
          </p:cNvSpPr>
          <p:nvPr/>
        </p:nvSpPr>
        <p:spPr>
          <a:xfrm>
            <a:off x="6396789" y="3282912"/>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Risk</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Data and stakeholder accessibility </a:t>
            </a:r>
          </a:p>
        </p:txBody>
      </p:sp>
      <p:graphicFrame>
        <p:nvGraphicFramePr>
          <p:cNvPr id="12" name="Tabela 11">
            <a:extLst>
              <a:ext uri="{FF2B5EF4-FFF2-40B4-BE49-F238E27FC236}">
                <a16:creationId xmlns:a16="http://schemas.microsoft.com/office/drawing/2014/main" id="{83BA311C-C655-4BC4-A2C7-A8E19EC4E760}"/>
              </a:ext>
            </a:extLst>
          </p:cNvPr>
          <p:cNvGraphicFramePr>
            <a:graphicFrameLocks noGrp="1"/>
          </p:cNvGraphicFramePr>
          <p:nvPr>
            <p:extLst>
              <p:ext uri="{D42A27DB-BD31-4B8C-83A1-F6EECF244321}">
                <p14:modId xmlns:p14="http://schemas.microsoft.com/office/powerpoint/2010/main" val="933671912"/>
              </p:ext>
            </p:extLst>
          </p:nvPr>
        </p:nvGraphicFramePr>
        <p:xfrm>
          <a:off x="6384031" y="4279549"/>
          <a:ext cx="5912098" cy="457200"/>
        </p:xfrm>
        <a:graphic>
          <a:graphicData uri="http://schemas.openxmlformats.org/drawingml/2006/table">
            <a:tbl>
              <a:tblPr firstRow="1" bandRow="1">
                <a:tableStyleId>{073A0DAA-6AF3-43AB-8588-CEC1D06C72B9}</a:tableStyleId>
              </a:tblPr>
              <a:tblGrid>
                <a:gridCol w="1438671">
                  <a:extLst>
                    <a:ext uri="{9D8B030D-6E8A-4147-A177-3AD203B41FA5}">
                      <a16:colId xmlns:a16="http://schemas.microsoft.com/office/drawing/2014/main" val="903195903"/>
                    </a:ext>
                  </a:extLst>
                </a:gridCol>
                <a:gridCol w="2113358">
                  <a:extLst>
                    <a:ext uri="{9D8B030D-6E8A-4147-A177-3AD203B41FA5}">
                      <a16:colId xmlns:a16="http://schemas.microsoft.com/office/drawing/2014/main" val="2691418424"/>
                    </a:ext>
                  </a:extLst>
                </a:gridCol>
                <a:gridCol w="2360069">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Project and CoE documentation </a:t>
                      </a: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Access to the UiPath System </a:t>
                      </a: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MS Azure configuration</a:t>
                      </a: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graphicFrame>
        <p:nvGraphicFramePr>
          <p:cNvPr id="13" name="Tabela 12">
            <a:extLst>
              <a:ext uri="{FF2B5EF4-FFF2-40B4-BE49-F238E27FC236}">
                <a16:creationId xmlns:a16="http://schemas.microsoft.com/office/drawing/2014/main" id="{E0AAD857-A023-2F94-C54E-FA9CD26D1412}"/>
              </a:ext>
            </a:extLst>
          </p:cNvPr>
          <p:cNvGraphicFramePr>
            <a:graphicFrameLocks noGrp="1"/>
          </p:cNvGraphicFramePr>
          <p:nvPr>
            <p:extLst>
              <p:ext uri="{D42A27DB-BD31-4B8C-83A1-F6EECF244321}">
                <p14:modId xmlns:p14="http://schemas.microsoft.com/office/powerpoint/2010/main" val="1694761137"/>
              </p:ext>
            </p:extLst>
          </p:nvPr>
        </p:nvGraphicFramePr>
        <p:xfrm>
          <a:off x="6396789" y="2767263"/>
          <a:ext cx="4962480" cy="282134"/>
        </p:xfrm>
        <a:graphic>
          <a:graphicData uri="http://schemas.openxmlformats.org/drawingml/2006/table">
            <a:tbl>
              <a:tblPr firstRow="1" bandRow="1">
                <a:tableStyleId>{073A0DAA-6AF3-43AB-8588-CEC1D06C72B9}</a:tableStyleId>
              </a:tblPr>
              <a:tblGrid>
                <a:gridCol w="3690937">
                  <a:extLst>
                    <a:ext uri="{9D8B030D-6E8A-4147-A177-3AD203B41FA5}">
                      <a16:colId xmlns:a16="http://schemas.microsoft.com/office/drawing/2014/main" val="2691418424"/>
                    </a:ext>
                  </a:extLst>
                </a:gridCol>
                <a:gridCol w="1271543">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Analysis of more than 20 RPA project documentation  </a:t>
                      </a: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Code fix</a:t>
                      </a: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spTree>
    <p:extLst>
      <p:ext uri="{BB962C8B-B14F-4D97-AF65-F5344CB8AC3E}">
        <p14:creationId xmlns:p14="http://schemas.microsoft.com/office/powerpoint/2010/main" val="29667968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D2CDD-75E1-47D0-B354-1205558A188E}"/>
              </a:ext>
            </a:extLst>
          </p:cNvPr>
          <p:cNvSpPr>
            <a:spLocks noGrp="1"/>
          </p:cNvSpPr>
          <p:nvPr>
            <p:ph type="title"/>
          </p:nvPr>
        </p:nvSpPr>
        <p:spPr/>
        <p:txBody>
          <a:bodyPr lIns="91440" tIns="45720" rIns="91440" bIns="91440" anchor="ctr" anchorCtr="0">
            <a:normAutofit fontScale="90000"/>
          </a:bodyPr>
          <a:lstStyle/>
          <a:p>
            <a:r>
              <a:rPr lang="en-US" sz="2000" b="1" cap="all" dirty="0">
                <a:latin typeface="Montserrat"/>
                <a:cs typeface="Calibri"/>
              </a:rPr>
              <a:t>RPA Audit PT 2: </a:t>
            </a:r>
            <a:r>
              <a:rPr lang="en-US" sz="2000" b="1" dirty="0">
                <a:latin typeface="Montserrat"/>
                <a:cs typeface="Calibri"/>
              </a:rPr>
              <a:t>License &amp; Infrastructure Utilization</a:t>
            </a:r>
            <a:endParaRPr lang="en-US" dirty="0">
              <a:cs typeface="Calibri"/>
            </a:endParaRPr>
          </a:p>
        </p:txBody>
      </p:sp>
      <p:sp>
        <p:nvSpPr>
          <p:cNvPr id="2" name="Content Placeholder 1">
            <a:extLst>
              <a:ext uri="{FF2B5EF4-FFF2-40B4-BE49-F238E27FC236}">
                <a16:creationId xmlns:a16="http://schemas.microsoft.com/office/drawing/2014/main" id="{D1BD3E8D-5C42-4329-A3E6-93B4BDB2FE1F}"/>
              </a:ext>
            </a:extLst>
          </p:cNvPr>
          <p:cNvSpPr>
            <a:spLocks noGrp="1"/>
          </p:cNvSpPr>
          <p:nvPr>
            <p:ph type="body" sz="quarter" idx="10"/>
          </p:nvPr>
        </p:nvSpPr>
        <p:spPr>
          <a:xfrm>
            <a:off x="569326" y="1078231"/>
            <a:ext cx="11165608" cy="1263428"/>
          </a:xfrm>
          <a:solidFill>
            <a:schemeClr val="accent4">
              <a:lumMod val="20000"/>
              <a:lumOff val="80000"/>
            </a:schemeClr>
          </a:solidFill>
          <a:ln>
            <a:solidFill>
              <a:schemeClr val="bg1">
                <a:lumMod val="50000"/>
              </a:schemeClr>
            </a:solidFill>
          </a:ln>
        </p:spPr>
        <p:txBody>
          <a:bodyPr vert="horz" lIns="91440" tIns="45720" rIns="91440" bIns="45720" anchor="t">
            <a:normAutofit/>
          </a:bodyPr>
          <a:lstStyle/>
          <a:p>
            <a:pPr marL="0" indent="0">
              <a:buNone/>
            </a:pPr>
            <a:r>
              <a:rPr lang="en-US" sz="1400" b="1" dirty="0">
                <a:latin typeface="Calibri"/>
                <a:cs typeface="Calibri"/>
              </a:rPr>
              <a:t>DESCRIPTION OF THE PROCESS</a:t>
            </a:r>
            <a:r>
              <a:rPr lang="en-US" sz="1400" dirty="0">
                <a:latin typeface="Calibri"/>
                <a:cs typeface="Calibri"/>
              </a:rPr>
              <a:t>:</a:t>
            </a:r>
          </a:p>
          <a:p>
            <a:pPr marL="0" indent="0">
              <a:buNone/>
            </a:pPr>
            <a:r>
              <a:rPr lang="en-US" sz="1200" dirty="0">
                <a:solidFill>
                  <a:srgbClr val="752A77"/>
                </a:solidFill>
                <a:latin typeface="Calibri"/>
                <a:cs typeface="Calibri"/>
              </a:rPr>
              <a:t>Minimize license utilization to improve profitability and unlock resources for future growth</a:t>
            </a:r>
          </a:p>
          <a:p>
            <a:pPr marL="0" indent="0">
              <a:buNone/>
            </a:pPr>
            <a:r>
              <a:rPr lang="en-US" sz="1400" b="1" dirty="0">
                <a:latin typeface="Calibri"/>
                <a:cs typeface="Calibri"/>
              </a:rPr>
              <a:t>Current Pain Points</a:t>
            </a:r>
            <a:r>
              <a:rPr lang="en-US" sz="1400" dirty="0">
                <a:latin typeface="Calibri"/>
                <a:cs typeface="Calibri"/>
              </a:rPr>
              <a:t>:</a:t>
            </a:r>
          </a:p>
          <a:p>
            <a:pPr marL="0" indent="0">
              <a:buNone/>
            </a:pPr>
            <a:r>
              <a:rPr lang="en-US" sz="1200" dirty="0">
                <a:latin typeface="Calibri"/>
                <a:cs typeface="Calibri"/>
              </a:rPr>
              <a:t>Increase utilization and profit of client RPA infrastructure</a:t>
            </a:r>
          </a:p>
        </p:txBody>
      </p:sp>
      <p:sp>
        <p:nvSpPr>
          <p:cNvPr id="4" name="Slide Number Placeholder 3">
            <a:extLst>
              <a:ext uri="{FF2B5EF4-FFF2-40B4-BE49-F238E27FC236}">
                <a16:creationId xmlns:a16="http://schemas.microsoft.com/office/drawing/2014/main" id="{53D16A0A-986F-421B-A134-2CFB582F8100}"/>
              </a:ext>
            </a:extLst>
          </p:cNvPr>
          <p:cNvSpPr>
            <a:spLocks noGrp="1"/>
          </p:cNvSpPr>
          <p:nvPr>
            <p:ph type="sldNum" sz="quarter" idx="4294967295"/>
          </p:nvPr>
        </p:nvSpPr>
        <p:spPr>
          <a:xfrm>
            <a:off x="9347200" y="6356350"/>
            <a:ext cx="2844800" cy="365125"/>
          </a:xfrm>
        </p:spPr>
        <p:txBody>
          <a:bodyPr/>
          <a:lstStyle/>
          <a:p>
            <a:fld id="{2387D9F2-05A3-495F-93D0-B4C53D50A1F9}" type="slidenum">
              <a:rPr lang="en-US" smtClean="0"/>
              <a:t>6</a:t>
            </a:fld>
            <a:endParaRPr lang="en-US" dirty="0"/>
          </a:p>
        </p:txBody>
      </p:sp>
      <p:sp>
        <p:nvSpPr>
          <p:cNvPr id="6" name="Content Placeholder 1">
            <a:extLst>
              <a:ext uri="{FF2B5EF4-FFF2-40B4-BE49-F238E27FC236}">
                <a16:creationId xmlns:a16="http://schemas.microsoft.com/office/drawing/2014/main" id="{547864BD-15C2-4C06-8C5E-96B4C43ED15E}"/>
              </a:ext>
            </a:extLst>
          </p:cNvPr>
          <p:cNvSpPr txBox="1">
            <a:spLocks/>
          </p:cNvSpPr>
          <p:nvPr/>
        </p:nvSpPr>
        <p:spPr>
          <a:xfrm>
            <a:off x="569326" y="2492896"/>
            <a:ext cx="5659131" cy="3863457"/>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SCOPE</a:t>
            </a:r>
            <a:r>
              <a:rPr lang="en-US" sz="1400" dirty="0">
                <a:latin typeface="Calibri"/>
                <a:cs typeface="Calibri"/>
              </a:rPr>
              <a:t>:</a:t>
            </a:r>
          </a:p>
          <a:p>
            <a:pPr marL="0" indent="0">
              <a:lnSpc>
                <a:spcPct val="150000"/>
              </a:lnSpc>
              <a:buNone/>
            </a:pPr>
            <a:r>
              <a:rPr lang="en-US" sz="1000" b="1" dirty="0">
                <a:latin typeface="Calibri"/>
                <a:cs typeface="Calibri"/>
              </a:rPr>
              <a:t>Step 1: Data Gathering</a:t>
            </a:r>
            <a:br>
              <a:rPr lang="en-US" sz="800" dirty="0"/>
            </a:br>
            <a:r>
              <a:rPr lang="en-US" sz="800" dirty="0">
                <a:solidFill>
                  <a:schemeClr val="tx1"/>
                </a:solidFill>
                <a:latin typeface="Calibri"/>
                <a:cs typeface="Calibri"/>
              </a:rPr>
              <a:t>Collection of the detailed (Verbose) UiPath logs for the assessment of possible optimizations in 6 key improvement areas: </a:t>
            </a:r>
          </a:p>
          <a:p>
            <a:r>
              <a:rPr lang="en-US" sz="800" dirty="0">
                <a:solidFill>
                  <a:schemeClr val="tx1"/>
                </a:solidFill>
                <a:latin typeface="Calibri"/>
                <a:cs typeface="Calibri"/>
              </a:rPr>
              <a:t>Scheduling and Balancing; Code Optimization; Business Process Optimization; Hardware and Infrastructure; Exception Handling and Error Reduction; License Management. </a:t>
            </a:r>
          </a:p>
          <a:p>
            <a:pPr marL="0" indent="0">
              <a:buNone/>
            </a:pPr>
            <a:r>
              <a:rPr lang="en-US" sz="800" dirty="0">
                <a:solidFill>
                  <a:schemeClr val="tx1"/>
                </a:solidFill>
                <a:latin typeface="Calibri"/>
                <a:cs typeface="Calibri"/>
              </a:rPr>
              <a:t>The data are pulled directly from existing RPA infrastructure production system, thanks to this we can analyze entire landscape.</a:t>
            </a:r>
          </a:p>
          <a:p>
            <a:pPr marL="0" indent="0">
              <a:buNone/>
            </a:pPr>
            <a:r>
              <a:rPr lang="en-US" sz="1000" b="1" dirty="0">
                <a:latin typeface="Calibri"/>
                <a:cs typeface="Calibri"/>
              </a:rPr>
              <a:t>Step 2: Analysis</a:t>
            </a:r>
          </a:p>
          <a:p>
            <a:pPr marL="0" indent="0">
              <a:buNone/>
            </a:pPr>
            <a:r>
              <a:rPr lang="en-US" sz="800" dirty="0">
                <a:latin typeface="Calibri"/>
                <a:cs typeface="Calibri"/>
              </a:rPr>
              <a:t>Deep analysis of the results and evaluation of the level of utilization in relation to various entities:</a:t>
            </a:r>
          </a:p>
          <a:p>
            <a:r>
              <a:rPr lang="en-US" sz="800" dirty="0">
                <a:latin typeface="Calibri"/>
                <a:cs typeface="Calibri"/>
              </a:rPr>
              <a:t>License, machine ,each robot from sample, process type, region, development characteristics</a:t>
            </a:r>
          </a:p>
          <a:p>
            <a:pPr marL="0" indent="0">
              <a:buNone/>
            </a:pPr>
            <a:r>
              <a:rPr lang="en-US" sz="800" dirty="0">
                <a:latin typeface="Calibri"/>
                <a:cs typeface="Calibri"/>
              </a:rPr>
              <a:t>Benchmark comparison of the current state with the possible state. </a:t>
            </a:r>
          </a:p>
          <a:p>
            <a:pPr marL="0" indent="0">
              <a:lnSpc>
                <a:spcPct val="150000"/>
              </a:lnSpc>
              <a:buNone/>
            </a:pPr>
            <a:r>
              <a:rPr lang="en-US" sz="1000" b="1" dirty="0">
                <a:latin typeface="Calibri"/>
                <a:cs typeface="Calibri"/>
              </a:rPr>
              <a:t>Step 3:  Building of optimization report</a:t>
            </a:r>
          </a:p>
          <a:p>
            <a:pPr marL="0" indent="0">
              <a:buNone/>
            </a:pPr>
            <a:r>
              <a:rPr lang="en-US" sz="800" dirty="0">
                <a:latin typeface="Calibri"/>
                <a:cs typeface="Calibri"/>
              </a:rPr>
              <a:t>Based on analyzed data we deliver report with identified gaps and collection of recommendations how to solve them.</a:t>
            </a:r>
          </a:p>
          <a:p>
            <a:pPr marL="0" indent="0">
              <a:lnSpc>
                <a:spcPct val="150000"/>
              </a:lnSpc>
              <a:buNone/>
            </a:pPr>
            <a:r>
              <a:rPr lang="en-US" sz="1000" b="1" dirty="0">
                <a:latin typeface="Calibri"/>
                <a:cs typeface="Calibri"/>
              </a:rPr>
              <a:t>Step 4: Workshop and knowledge transfer session</a:t>
            </a:r>
          </a:p>
          <a:p>
            <a:pPr marL="0" indent="0">
              <a:buNone/>
            </a:pPr>
            <a:r>
              <a:rPr lang="en-US" sz="1000" b="1" dirty="0">
                <a:latin typeface="Calibri"/>
                <a:cs typeface="Calibri"/>
              </a:rPr>
              <a:t>Optionally:</a:t>
            </a:r>
          </a:p>
          <a:p>
            <a:pPr marL="0" indent="0">
              <a:buNone/>
            </a:pPr>
            <a:r>
              <a:rPr lang="en-US" sz="800" dirty="0">
                <a:latin typeface="Calibri"/>
                <a:cs typeface="Calibri"/>
              </a:rPr>
              <a:t>Simulation – establishing simulation environment running selected processes to represent the possible "to be" state using one of the available dynamic scheduling tools. </a:t>
            </a:r>
          </a:p>
          <a:p>
            <a:pPr marL="0" indent="0">
              <a:buNone/>
            </a:pPr>
            <a:endParaRPr lang="en-US" sz="800" dirty="0"/>
          </a:p>
        </p:txBody>
      </p:sp>
      <p:sp>
        <p:nvSpPr>
          <p:cNvPr id="7" name="Content Placeholder 1">
            <a:extLst>
              <a:ext uri="{FF2B5EF4-FFF2-40B4-BE49-F238E27FC236}">
                <a16:creationId xmlns:a16="http://schemas.microsoft.com/office/drawing/2014/main" id="{23BF23D9-FE0B-4285-91A6-27E4349085C4}"/>
              </a:ext>
            </a:extLst>
          </p:cNvPr>
          <p:cNvSpPr txBox="1">
            <a:spLocks/>
          </p:cNvSpPr>
          <p:nvPr/>
        </p:nvSpPr>
        <p:spPr>
          <a:xfrm>
            <a:off x="6391773" y="2492896"/>
            <a:ext cx="5433429" cy="72008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600" b="1" dirty="0">
                <a:latin typeface="Calibri"/>
                <a:cs typeface="Calibri"/>
              </a:rPr>
              <a:t>OUT OF SCOPE</a:t>
            </a:r>
            <a:r>
              <a:rPr lang="en-US" sz="1600" dirty="0">
                <a:latin typeface="Calibri"/>
                <a:cs typeface="Calibri"/>
              </a:rPr>
              <a:t>:</a:t>
            </a:r>
          </a:p>
          <a:p>
            <a:endParaRPr lang="en-US" sz="1400" dirty="0">
              <a:latin typeface="Calibri"/>
              <a:cs typeface="Calibri"/>
            </a:endParaRPr>
          </a:p>
          <a:p>
            <a:pPr marL="0" indent="0">
              <a:buFont typeface="Arial" panose="020B0604020202020204" pitchFamily="34" charset="0"/>
              <a:buNone/>
            </a:pPr>
            <a:endParaRPr lang="en-US" sz="1400" dirty="0"/>
          </a:p>
        </p:txBody>
      </p:sp>
      <p:sp>
        <p:nvSpPr>
          <p:cNvPr id="8" name="Content Placeholder 1">
            <a:extLst>
              <a:ext uri="{FF2B5EF4-FFF2-40B4-BE49-F238E27FC236}">
                <a16:creationId xmlns:a16="http://schemas.microsoft.com/office/drawing/2014/main" id="{CF72388C-DF2A-40EA-AA03-9CBC15AC1FA6}"/>
              </a:ext>
            </a:extLst>
          </p:cNvPr>
          <p:cNvSpPr txBox="1">
            <a:spLocks/>
          </p:cNvSpPr>
          <p:nvPr/>
        </p:nvSpPr>
        <p:spPr>
          <a:xfrm>
            <a:off x="6391774" y="4076824"/>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DEPENDENCY</a:t>
            </a:r>
            <a:r>
              <a:rPr lang="en-US" sz="1400" dirty="0">
                <a:latin typeface="Calibri"/>
                <a:cs typeface="Calibri"/>
              </a:rPr>
              <a:t>:</a:t>
            </a:r>
          </a:p>
          <a:p>
            <a:pPr marL="0" indent="0">
              <a:buNone/>
            </a:pPr>
            <a:endParaRPr lang="en-US" sz="1400" dirty="0"/>
          </a:p>
        </p:txBody>
      </p:sp>
      <p:sp>
        <p:nvSpPr>
          <p:cNvPr id="9" name="Content Placeholder 1">
            <a:extLst>
              <a:ext uri="{FF2B5EF4-FFF2-40B4-BE49-F238E27FC236}">
                <a16:creationId xmlns:a16="http://schemas.microsoft.com/office/drawing/2014/main" id="{45728C62-942B-4B75-8552-AA9C62E0E797}"/>
              </a:ext>
            </a:extLst>
          </p:cNvPr>
          <p:cNvSpPr txBox="1">
            <a:spLocks/>
          </p:cNvSpPr>
          <p:nvPr/>
        </p:nvSpPr>
        <p:spPr>
          <a:xfrm>
            <a:off x="6397427" y="4797024"/>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CONSTRAINTS</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Client does not have access to identified dependencies.</a:t>
            </a:r>
          </a:p>
        </p:txBody>
      </p:sp>
      <p:sp>
        <p:nvSpPr>
          <p:cNvPr id="10" name="Content Placeholder 1">
            <a:extLst>
              <a:ext uri="{FF2B5EF4-FFF2-40B4-BE49-F238E27FC236}">
                <a16:creationId xmlns:a16="http://schemas.microsoft.com/office/drawing/2014/main" id="{939C0493-1AE6-4DE8-A1B5-C81F27C035AB}"/>
              </a:ext>
            </a:extLst>
          </p:cNvPr>
          <p:cNvSpPr txBox="1">
            <a:spLocks/>
          </p:cNvSpPr>
          <p:nvPr/>
        </p:nvSpPr>
        <p:spPr>
          <a:xfrm>
            <a:off x="6391774" y="5517222"/>
            <a:ext cx="5433429" cy="839128"/>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ASSUMPTIONS</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Client has full access to project documentation and bots source codes.</a:t>
            </a:r>
          </a:p>
        </p:txBody>
      </p:sp>
      <p:sp>
        <p:nvSpPr>
          <p:cNvPr id="11" name="Content Placeholder 1">
            <a:extLst>
              <a:ext uri="{FF2B5EF4-FFF2-40B4-BE49-F238E27FC236}">
                <a16:creationId xmlns:a16="http://schemas.microsoft.com/office/drawing/2014/main" id="{22E7E6B5-74A9-4CAF-BE2B-BEEA1BC31B33}"/>
              </a:ext>
            </a:extLst>
          </p:cNvPr>
          <p:cNvSpPr txBox="1">
            <a:spLocks/>
          </p:cNvSpPr>
          <p:nvPr/>
        </p:nvSpPr>
        <p:spPr>
          <a:xfrm>
            <a:off x="6391774" y="3341142"/>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Risk</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Lack of bot documentations</a:t>
            </a:r>
          </a:p>
        </p:txBody>
      </p:sp>
      <p:graphicFrame>
        <p:nvGraphicFramePr>
          <p:cNvPr id="12" name="Tabela 11">
            <a:extLst>
              <a:ext uri="{FF2B5EF4-FFF2-40B4-BE49-F238E27FC236}">
                <a16:creationId xmlns:a16="http://schemas.microsoft.com/office/drawing/2014/main" id="{DA5B4C03-EF2B-2980-8A20-31C4B16BDFEC}"/>
              </a:ext>
            </a:extLst>
          </p:cNvPr>
          <p:cNvGraphicFramePr>
            <a:graphicFrameLocks noGrp="1"/>
          </p:cNvGraphicFramePr>
          <p:nvPr>
            <p:extLst>
              <p:ext uri="{D42A27DB-BD31-4B8C-83A1-F6EECF244321}">
                <p14:modId xmlns:p14="http://schemas.microsoft.com/office/powerpoint/2010/main" val="541878241"/>
              </p:ext>
            </p:extLst>
          </p:nvPr>
        </p:nvGraphicFramePr>
        <p:xfrm>
          <a:off x="6391147" y="4361462"/>
          <a:ext cx="5912105" cy="282134"/>
        </p:xfrm>
        <a:graphic>
          <a:graphicData uri="http://schemas.openxmlformats.org/drawingml/2006/table">
            <a:tbl>
              <a:tblPr firstRow="1" bandRow="1">
                <a:tableStyleId>{073A0DAA-6AF3-43AB-8588-CEC1D06C72B9}</a:tableStyleId>
              </a:tblPr>
              <a:tblGrid>
                <a:gridCol w="1398984">
                  <a:extLst>
                    <a:ext uri="{9D8B030D-6E8A-4147-A177-3AD203B41FA5}">
                      <a16:colId xmlns:a16="http://schemas.microsoft.com/office/drawing/2014/main" val="903195903"/>
                    </a:ext>
                  </a:extLst>
                </a:gridCol>
                <a:gridCol w="1954609">
                  <a:extLst>
                    <a:ext uri="{9D8B030D-6E8A-4147-A177-3AD203B41FA5}">
                      <a16:colId xmlns:a16="http://schemas.microsoft.com/office/drawing/2014/main" val="2691418424"/>
                    </a:ext>
                  </a:extLst>
                </a:gridCol>
                <a:gridCol w="2558512">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Bot source code</a:t>
                      </a:r>
                      <a:endParaRPr lang="en-GB" sz="1200" noProof="0" dirty="0">
                        <a:solidFill>
                          <a:srgbClr val="752A77"/>
                        </a:solidFill>
                        <a:latin typeface="Calibri"/>
                      </a:endParaRP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Access to robot machines</a:t>
                      </a:r>
                      <a:endParaRPr lang="en-GB" sz="1200" noProof="0" dirty="0">
                        <a:solidFill>
                          <a:srgbClr val="752A77"/>
                        </a:solidFill>
                        <a:latin typeface="Calibri"/>
                      </a:endParaRP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Bot and CeO documentation</a:t>
                      </a:r>
                      <a:endParaRPr lang="en-GB" sz="1200" noProof="0" dirty="0">
                        <a:solidFill>
                          <a:srgbClr val="752A77"/>
                        </a:solidFill>
                        <a:latin typeface="Calibri"/>
                      </a:endParaRP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graphicFrame>
        <p:nvGraphicFramePr>
          <p:cNvPr id="14" name="Tabela 13">
            <a:extLst>
              <a:ext uri="{FF2B5EF4-FFF2-40B4-BE49-F238E27FC236}">
                <a16:creationId xmlns:a16="http://schemas.microsoft.com/office/drawing/2014/main" id="{B861CDFC-BA54-88C6-47B5-0FC62B838578}"/>
              </a:ext>
            </a:extLst>
          </p:cNvPr>
          <p:cNvGraphicFramePr>
            <a:graphicFrameLocks noGrp="1"/>
          </p:cNvGraphicFramePr>
          <p:nvPr>
            <p:extLst>
              <p:ext uri="{D42A27DB-BD31-4B8C-83A1-F6EECF244321}">
                <p14:modId xmlns:p14="http://schemas.microsoft.com/office/powerpoint/2010/main" val="2353885744"/>
              </p:ext>
            </p:extLst>
          </p:nvPr>
        </p:nvGraphicFramePr>
        <p:xfrm>
          <a:off x="6391773" y="2755776"/>
          <a:ext cx="5288512" cy="457200"/>
        </p:xfrm>
        <a:graphic>
          <a:graphicData uri="http://schemas.openxmlformats.org/drawingml/2006/table">
            <a:tbl>
              <a:tblPr firstRow="1" bandRow="1">
                <a:tableStyleId>{073A0DAA-6AF3-43AB-8588-CEC1D06C72B9}</a:tableStyleId>
              </a:tblPr>
              <a:tblGrid>
                <a:gridCol w="3075781">
                  <a:extLst>
                    <a:ext uri="{9D8B030D-6E8A-4147-A177-3AD203B41FA5}">
                      <a16:colId xmlns:a16="http://schemas.microsoft.com/office/drawing/2014/main" val="2691418424"/>
                    </a:ext>
                  </a:extLst>
                </a:gridCol>
                <a:gridCol w="2212731">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Analysis of more than 20 RPA project documentation  </a:t>
                      </a: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Implementation of gap fixies</a:t>
                      </a: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spTree>
    <p:extLst>
      <p:ext uri="{BB962C8B-B14F-4D97-AF65-F5344CB8AC3E}">
        <p14:creationId xmlns:p14="http://schemas.microsoft.com/office/powerpoint/2010/main" val="37287964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5D2CDD-75E1-47D0-B354-1205558A188E}"/>
              </a:ext>
            </a:extLst>
          </p:cNvPr>
          <p:cNvSpPr>
            <a:spLocks noGrp="1"/>
          </p:cNvSpPr>
          <p:nvPr>
            <p:ph type="title"/>
          </p:nvPr>
        </p:nvSpPr>
        <p:spPr/>
        <p:txBody>
          <a:bodyPr lIns="91440" tIns="45720" rIns="91440" bIns="91440" anchor="ctr" anchorCtr="0">
            <a:normAutofit fontScale="90000"/>
          </a:bodyPr>
          <a:lstStyle/>
          <a:p>
            <a:r>
              <a:rPr lang="en-US" sz="2000" b="1" cap="all" dirty="0">
                <a:latin typeface="Montserrat"/>
                <a:cs typeface="Calibri"/>
              </a:rPr>
              <a:t>RPA Audit PT 3: </a:t>
            </a:r>
            <a:r>
              <a:rPr lang="en-US" sz="2000" b="1" dirty="0">
                <a:latin typeface="Montserrat"/>
                <a:cs typeface="Calibri"/>
              </a:rPr>
              <a:t>Scaling potential</a:t>
            </a:r>
            <a:endParaRPr lang="en-US" dirty="0">
              <a:cs typeface="Calibri"/>
            </a:endParaRPr>
          </a:p>
        </p:txBody>
      </p:sp>
      <p:sp>
        <p:nvSpPr>
          <p:cNvPr id="2" name="Content Placeholder 1">
            <a:extLst>
              <a:ext uri="{FF2B5EF4-FFF2-40B4-BE49-F238E27FC236}">
                <a16:creationId xmlns:a16="http://schemas.microsoft.com/office/drawing/2014/main" id="{D1BD3E8D-5C42-4329-A3E6-93B4BDB2FE1F}"/>
              </a:ext>
            </a:extLst>
          </p:cNvPr>
          <p:cNvSpPr>
            <a:spLocks noGrp="1"/>
          </p:cNvSpPr>
          <p:nvPr>
            <p:ph type="body" sz="quarter" idx="10"/>
          </p:nvPr>
        </p:nvSpPr>
        <p:spPr>
          <a:xfrm>
            <a:off x="609599" y="1107168"/>
            <a:ext cx="11215603" cy="1137472"/>
          </a:xfrm>
          <a:solidFill>
            <a:schemeClr val="accent4">
              <a:lumMod val="20000"/>
              <a:lumOff val="80000"/>
            </a:schemeClr>
          </a:solidFill>
          <a:ln>
            <a:solidFill>
              <a:schemeClr val="bg1">
                <a:lumMod val="50000"/>
              </a:schemeClr>
            </a:solidFill>
          </a:ln>
        </p:spPr>
        <p:txBody>
          <a:bodyPr vert="horz" lIns="91440" tIns="45720" rIns="91440" bIns="45720" anchor="t">
            <a:normAutofit lnSpcReduction="10000"/>
          </a:bodyPr>
          <a:lstStyle/>
          <a:p>
            <a:pPr marL="0" indent="0">
              <a:buNone/>
            </a:pPr>
            <a:r>
              <a:rPr lang="en-US" sz="1400" b="1" dirty="0">
                <a:latin typeface="Calibri"/>
                <a:cs typeface="Calibri"/>
              </a:rPr>
              <a:t>DESCRIPTION OF THE PROCESS</a:t>
            </a:r>
            <a:r>
              <a:rPr lang="en-US" sz="1400" dirty="0">
                <a:latin typeface="Calibri"/>
                <a:cs typeface="Calibri"/>
              </a:rPr>
              <a:t>:</a:t>
            </a:r>
          </a:p>
          <a:p>
            <a:pPr marL="0" indent="0">
              <a:buNone/>
            </a:pPr>
            <a:r>
              <a:rPr lang="en-US" sz="1300" dirty="0">
                <a:solidFill>
                  <a:srgbClr val="752A77"/>
                </a:solidFill>
                <a:latin typeface="Aptos"/>
                <a:cs typeface="Calibri"/>
              </a:rPr>
              <a:t>Maximize the scalability of CoE infrastructure and implement best practices to support future growth</a:t>
            </a:r>
            <a:endParaRPr lang="en-US" sz="1300" dirty="0">
              <a:solidFill>
                <a:srgbClr val="752A77"/>
              </a:solidFill>
              <a:cs typeface="Calibri"/>
            </a:endParaRPr>
          </a:p>
          <a:p>
            <a:pPr marL="0" indent="0">
              <a:buNone/>
            </a:pPr>
            <a:r>
              <a:rPr lang="en-US" sz="1400" b="1" dirty="0">
                <a:latin typeface="Calibri"/>
                <a:cs typeface="Calibri"/>
              </a:rPr>
              <a:t>Current Pain Points</a:t>
            </a:r>
            <a:r>
              <a:rPr lang="en-US" sz="1400" dirty="0">
                <a:latin typeface="Calibri"/>
                <a:cs typeface="Calibri"/>
              </a:rPr>
              <a:t>:</a:t>
            </a:r>
          </a:p>
          <a:p>
            <a:pPr marL="0" indent="0">
              <a:buNone/>
            </a:pPr>
            <a:r>
              <a:rPr lang="en-US" sz="1300" dirty="0">
                <a:latin typeface="Calibri"/>
                <a:cs typeface="Calibri"/>
              </a:rPr>
              <a:t>Client does not have clear vision of CoE growth perspective </a:t>
            </a:r>
          </a:p>
        </p:txBody>
      </p:sp>
      <p:sp>
        <p:nvSpPr>
          <p:cNvPr id="4" name="Slide Number Placeholder 3">
            <a:extLst>
              <a:ext uri="{FF2B5EF4-FFF2-40B4-BE49-F238E27FC236}">
                <a16:creationId xmlns:a16="http://schemas.microsoft.com/office/drawing/2014/main" id="{53D16A0A-986F-421B-A134-2CFB582F8100}"/>
              </a:ext>
            </a:extLst>
          </p:cNvPr>
          <p:cNvSpPr>
            <a:spLocks noGrp="1"/>
          </p:cNvSpPr>
          <p:nvPr>
            <p:ph type="sldNum" sz="quarter" idx="4294967295"/>
          </p:nvPr>
        </p:nvSpPr>
        <p:spPr>
          <a:xfrm>
            <a:off x="9347200" y="6356350"/>
            <a:ext cx="2844800" cy="365125"/>
          </a:xfrm>
        </p:spPr>
        <p:txBody>
          <a:bodyPr/>
          <a:lstStyle/>
          <a:p>
            <a:fld id="{2387D9F2-05A3-495F-93D0-B4C53D50A1F9}" type="slidenum">
              <a:rPr lang="en-US" smtClean="0">
                <a:latin typeface="Calibri"/>
                <a:cs typeface="Calibri"/>
              </a:rPr>
              <a:t>7</a:t>
            </a:fld>
            <a:endParaRPr lang="en-US" dirty="0">
              <a:latin typeface="Calibri"/>
              <a:cs typeface="Calibri"/>
            </a:endParaRPr>
          </a:p>
        </p:txBody>
      </p:sp>
      <p:sp>
        <p:nvSpPr>
          <p:cNvPr id="6" name="Content Placeholder 1">
            <a:extLst>
              <a:ext uri="{FF2B5EF4-FFF2-40B4-BE49-F238E27FC236}">
                <a16:creationId xmlns:a16="http://schemas.microsoft.com/office/drawing/2014/main" id="{547864BD-15C2-4C06-8C5E-96B4C43ED15E}"/>
              </a:ext>
            </a:extLst>
          </p:cNvPr>
          <p:cNvSpPr txBox="1">
            <a:spLocks/>
          </p:cNvSpPr>
          <p:nvPr/>
        </p:nvSpPr>
        <p:spPr>
          <a:xfrm>
            <a:off x="609600" y="2412686"/>
            <a:ext cx="5605658" cy="4023877"/>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lnSpcReduction="10000"/>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SCOPE</a:t>
            </a:r>
            <a:r>
              <a:rPr lang="en-US" sz="1400" dirty="0">
                <a:latin typeface="Calibri"/>
                <a:cs typeface="Calibri"/>
              </a:rPr>
              <a:t>:</a:t>
            </a:r>
          </a:p>
          <a:p>
            <a:pPr marL="0" indent="0">
              <a:buFont typeface="Arial" panose="020B0604020202020204" pitchFamily="34" charset="0"/>
              <a:buNone/>
            </a:pPr>
            <a:r>
              <a:rPr lang="en-US" sz="1000" b="1" dirty="0">
                <a:latin typeface="Calibri"/>
                <a:cs typeface="Calibri"/>
              </a:rPr>
              <a:t>Step 1: Workshop to gather input data</a:t>
            </a:r>
          </a:p>
          <a:p>
            <a:pPr marL="0" indent="0">
              <a:buFont typeface="Arial" panose="020B0604020202020204" pitchFamily="34" charset="0"/>
              <a:buNone/>
            </a:pPr>
            <a:r>
              <a:rPr lang="en-US" sz="800" dirty="0">
                <a:latin typeface="Calibri"/>
                <a:cs typeface="Calibri"/>
              </a:rPr>
              <a:t>Gathering intel about current state of CoE and their vision of short and long growth perspective. </a:t>
            </a:r>
          </a:p>
          <a:p>
            <a:pPr marL="0" indent="0">
              <a:buFont typeface="Arial" panose="020B0604020202020204" pitchFamily="34" charset="0"/>
              <a:buNone/>
            </a:pPr>
            <a:r>
              <a:rPr lang="en-US" sz="1000" b="1" dirty="0">
                <a:latin typeface="Calibri"/>
                <a:cs typeface="Calibri"/>
              </a:rPr>
              <a:t>Step 2: Setup investigation</a:t>
            </a:r>
          </a:p>
          <a:p>
            <a:pPr marL="0" indent="0">
              <a:buFont typeface="Arial" panose="020B0604020202020204" pitchFamily="34" charset="0"/>
              <a:buNone/>
            </a:pPr>
            <a:r>
              <a:rPr lang="en-US" sz="800" dirty="0">
                <a:latin typeface="Calibri"/>
                <a:cs typeface="Calibri"/>
              </a:rPr>
              <a:t>Gathering data from the RPA system and its dependencies about the existing setup: </a:t>
            </a:r>
          </a:p>
          <a:p>
            <a:r>
              <a:rPr lang="en-US" sz="800" dirty="0">
                <a:latin typeface="Calibri"/>
                <a:cs typeface="Calibri"/>
              </a:rPr>
              <a:t>Robots configuration </a:t>
            </a:r>
          </a:p>
          <a:p>
            <a:r>
              <a:rPr lang="en-US" sz="800" dirty="0">
                <a:latin typeface="Calibri"/>
                <a:cs typeface="Calibri"/>
              </a:rPr>
              <a:t>Trigger strategy </a:t>
            </a:r>
          </a:p>
          <a:p>
            <a:r>
              <a:rPr lang="en-US" sz="800" dirty="0">
                <a:latin typeface="Calibri"/>
                <a:cs typeface="Calibri"/>
              </a:rPr>
              <a:t>Machines allocation </a:t>
            </a:r>
          </a:p>
          <a:p>
            <a:r>
              <a:rPr lang="en-US" sz="800" dirty="0">
                <a:latin typeface="Calibri"/>
                <a:cs typeface="Calibri"/>
              </a:rPr>
              <a:t>Concurrent bot session readiness (code)</a:t>
            </a:r>
          </a:p>
          <a:p>
            <a:pPr marL="0" indent="0">
              <a:buNone/>
            </a:pPr>
            <a:r>
              <a:rPr lang="en-US" sz="1000" b="1" dirty="0">
                <a:latin typeface="Calibri"/>
                <a:cs typeface="Calibri"/>
              </a:rPr>
              <a:t>Step 3: Problem identification</a:t>
            </a:r>
          </a:p>
          <a:p>
            <a:pPr marL="0" indent="0">
              <a:buNone/>
            </a:pPr>
            <a:r>
              <a:rPr lang="en-US" sz="800" dirty="0">
                <a:latin typeface="Calibri"/>
                <a:cs typeface="Calibri"/>
              </a:rPr>
              <a:t>Creation of GAP report based on gathered information according to UiPath and Proservartner standards, beside that we will deliver optional solutions to handle identified problems.</a:t>
            </a:r>
          </a:p>
          <a:p>
            <a:pPr marL="0" indent="0">
              <a:buNone/>
            </a:pPr>
            <a:r>
              <a:rPr lang="en-US" sz="1000" b="1" dirty="0">
                <a:latin typeface="Calibri"/>
                <a:cs typeface="Calibri"/>
              </a:rPr>
              <a:t> Step 4: Forecasting</a:t>
            </a:r>
          </a:p>
          <a:p>
            <a:pPr marL="0" indent="0">
              <a:buNone/>
            </a:pPr>
            <a:r>
              <a:rPr lang="en-US" sz="800" dirty="0">
                <a:latin typeface="Calibri"/>
                <a:cs typeface="Calibri"/>
              </a:rPr>
              <a:t>Based on collected information about license/robot/ machines usage we will recommend optimal setup description which include details such as:</a:t>
            </a:r>
          </a:p>
          <a:p>
            <a:r>
              <a:rPr lang="en-US" sz="800" dirty="0">
                <a:latin typeface="Calibri"/>
                <a:cs typeface="Calibri"/>
              </a:rPr>
              <a:t>Number of required license </a:t>
            </a:r>
          </a:p>
          <a:p>
            <a:r>
              <a:rPr lang="en-US" sz="800" dirty="0">
                <a:latin typeface="Calibri"/>
                <a:cs typeface="Calibri"/>
              </a:rPr>
              <a:t>Type of bot configuration</a:t>
            </a:r>
          </a:p>
          <a:p>
            <a:r>
              <a:rPr lang="en-US" sz="800" dirty="0">
                <a:latin typeface="Calibri"/>
                <a:cs typeface="Calibri"/>
              </a:rPr>
              <a:t>Number of Machines and their profiles</a:t>
            </a:r>
          </a:p>
          <a:p>
            <a:pPr marL="0" indent="0">
              <a:buNone/>
            </a:pPr>
            <a:r>
              <a:rPr lang="en-US" sz="800" dirty="0">
                <a:latin typeface="Calibri"/>
                <a:cs typeface="Calibri"/>
              </a:rPr>
              <a:t>In order to handle current volume of robots.</a:t>
            </a:r>
          </a:p>
          <a:p>
            <a:pPr marL="0" indent="0">
              <a:buNone/>
            </a:pPr>
            <a:r>
              <a:rPr lang="en-US" sz="800" dirty="0">
                <a:latin typeface="Calibri"/>
                <a:cs typeface="Calibri"/>
              </a:rPr>
              <a:t>Beside that we will estimate growth perspective of RPA setup based on current development data and ratio.</a:t>
            </a:r>
          </a:p>
          <a:p>
            <a:pPr marL="0" indent="0">
              <a:buNone/>
            </a:pPr>
            <a:r>
              <a:rPr lang="en-US" sz="1000" b="1" dirty="0">
                <a:latin typeface="Calibri"/>
                <a:cs typeface="Calibri"/>
              </a:rPr>
              <a:t>Step 5:  Result presentation on Workshops</a:t>
            </a:r>
          </a:p>
          <a:p>
            <a:endParaRPr lang="en-US" sz="1400" dirty="0">
              <a:latin typeface="Calibri"/>
              <a:cs typeface="Calibri"/>
            </a:endParaRPr>
          </a:p>
        </p:txBody>
      </p:sp>
      <p:sp>
        <p:nvSpPr>
          <p:cNvPr id="7" name="Content Placeholder 1">
            <a:extLst>
              <a:ext uri="{FF2B5EF4-FFF2-40B4-BE49-F238E27FC236}">
                <a16:creationId xmlns:a16="http://schemas.microsoft.com/office/drawing/2014/main" id="{23BF23D9-FE0B-4285-91A6-27E4349085C4}"/>
              </a:ext>
            </a:extLst>
          </p:cNvPr>
          <p:cNvSpPr txBox="1">
            <a:spLocks/>
          </p:cNvSpPr>
          <p:nvPr/>
        </p:nvSpPr>
        <p:spPr>
          <a:xfrm>
            <a:off x="6384031" y="2412686"/>
            <a:ext cx="5420061" cy="820343"/>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500" b="1" dirty="0">
                <a:latin typeface="Calibri"/>
                <a:cs typeface="Calibri"/>
              </a:rPr>
              <a:t>OUT OF SCOPE</a:t>
            </a:r>
            <a:r>
              <a:rPr lang="en-US" sz="1500" dirty="0">
                <a:latin typeface="Calibri"/>
                <a:cs typeface="Calibri"/>
              </a:rPr>
              <a:t>:</a:t>
            </a:r>
          </a:p>
          <a:p>
            <a:endParaRPr lang="en-US" sz="1300" dirty="0">
              <a:latin typeface="Calibri"/>
              <a:cs typeface="Calibri"/>
            </a:endParaRPr>
          </a:p>
          <a:p>
            <a:pPr marL="0" indent="0">
              <a:buFont typeface="Arial" panose="020B0604020202020204" pitchFamily="34" charset="0"/>
              <a:buNone/>
            </a:pPr>
            <a:endParaRPr lang="en-US" sz="1400" dirty="0">
              <a:latin typeface="Calibri"/>
              <a:cs typeface="Calibri"/>
            </a:endParaRPr>
          </a:p>
        </p:txBody>
      </p:sp>
      <p:sp>
        <p:nvSpPr>
          <p:cNvPr id="8" name="Content Placeholder 1">
            <a:extLst>
              <a:ext uri="{FF2B5EF4-FFF2-40B4-BE49-F238E27FC236}">
                <a16:creationId xmlns:a16="http://schemas.microsoft.com/office/drawing/2014/main" id="{CF72388C-DF2A-40EA-AA03-9CBC15AC1FA6}"/>
              </a:ext>
            </a:extLst>
          </p:cNvPr>
          <p:cNvSpPr txBox="1">
            <a:spLocks/>
          </p:cNvSpPr>
          <p:nvPr/>
        </p:nvSpPr>
        <p:spPr>
          <a:xfrm>
            <a:off x="6391773" y="4186306"/>
            <a:ext cx="5433429" cy="648200"/>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DEPENDENCY</a:t>
            </a:r>
            <a:r>
              <a:rPr lang="en-US" sz="1400" dirty="0">
                <a:latin typeface="Calibri"/>
                <a:cs typeface="Calibri"/>
              </a:rPr>
              <a:t>:</a:t>
            </a:r>
          </a:p>
          <a:p>
            <a:pPr marL="0" indent="0">
              <a:buNone/>
            </a:pPr>
            <a:endParaRPr lang="en-US" sz="1400" dirty="0">
              <a:latin typeface="Calibri"/>
              <a:cs typeface="Calibri"/>
            </a:endParaRPr>
          </a:p>
          <a:p>
            <a:pPr marL="0" indent="0">
              <a:buFont typeface="Arial" panose="020B0604020202020204" pitchFamily="34" charset="0"/>
              <a:buNone/>
            </a:pPr>
            <a:endParaRPr lang="en-US" sz="1400" dirty="0">
              <a:latin typeface="Calibri"/>
              <a:cs typeface="Calibri"/>
            </a:endParaRPr>
          </a:p>
        </p:txBody>
      </p:sp>
      <p:sp>
        <p:nvSpPr>
          <p:cNvPr id="9" name="Content Placeholder 1">
            <a:extLst>
              <a:ext uri="{FF2B5EF4-FFF2-40B4-BE49-F238E27FC236}">
                <a16:creationId xmlns:a16="http://schemas.microsoft.com/office/drawing/2014/main" id="{45728C62-942B-4B75-8552-AA9C62E0E797}"/>
              </a:ext>
            </a:extLst>
          </p:cNvPr>
          <p:cNvSpPr txBox="1">
            <a:spLocks/>
          </p:cNvSpPr>
          <p:nvPr/>
        </p:nvSpPr>
        <p:spPr>
          <a:xfrm>
            <a:off x="6391773" y="4904749"/>
            <a:ext cx="5433429" cy="606402"/>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CONSTRAINTS</a:t>
            </a:r>
            <a:r>
              <a:rPr lang="en-US" sz="1400" dirty="0">
                <a:latin typeface="Calibri"/>
                <a:cs typeface="Calibri"/>
              </a:rPr>
              <a:t>:</a:t>
            </a:r>
          </a:p>
          <a:p>
            <a:pPr marL="0" indent="0">
              <a:buNone/>
            </a:pPr>
            <a:r>
              <a:rPr lang="en-US" sz="1200" dirty="0">
                <a:latin typeface="Calibri"/>
                <a:cs typeface="Calibri"/>
              </a:rPr>
              <a:t>Lack of access to identified dependencies</a:t>
            </a:r>
          </a:p>
          <a:p>
            <a:pPr marL="0" indent="0">
              <a:buFont typeface="Arial" panose="020B0604020202020204" pitchFamily="34" charset="0"/>
              <a:buNone/>
            </a:pPr>
            <a:endParaRPr lang="en-US" sz="1400" dirty="0">
              <a:latin typeface="Calibri"/>
              <a:cs typeface="Calibri"/>
            </a:endParaRPr>
          </a:p>
        </p:txBody>
      </p:sp>
      <p:sp>
        <p:nvSpPr>
          <p:cNvPr id="10" name="Content Placeholder 1">
            <a:extLst>
              <a:ext uri="{FF2B5EF4-FFF2-40B4-BE49-F238E27FC236}">
                <a16:creationId xmlns:a16="http://schemas.microsoft.com/office/drawing/2014/main" id="{939C0493-1AE6-4DE8-A1B5-C81F27C035AB}"/>
              </a:ext>
            </a:extLst>
          </p:cNvPr>
          <p:cNvSpPr txBox="1">
            <a:spLocks/>
          </p:cNvSpPr>
          <p:nvPr/>
        </p:nvSpPr>
        <p:spPr>
          <a:xfrm>
            <a:off x="6384031" y="5590750"/>
            <a:ext cx="5433429" cy="839128"/>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ASSUMPTIONS</a:t>
            </a:r>
            <a:r>
              <a:rPr lang="en-US" sz="1400" dirty="0">
                <a:latin typeface="Calibri"/>
                <a:cs typeface="Calibri"/>
              </a:rPr>
              <a:t>:</a:t>
            </a:r>
          </a:p>
          <a:p>
            <a:pPr marL="0" indent="0">
              <a:buNone/>
            </a:pPr>
            <a:r>
              <a:rPr lang="en-US" sz="1200" dirty="0">
                <a:latin typeface="Calibri"/>
                <a:cs typeface="Calibri"/>
              </a:rPr>
              <a:t>Client has full access to project documentation and bots source codes.</a:t>
            </a:r>
          </a:p>
          <a:p>
            <a:pPr marL="0" indent="0">
              <a:buFont typeface="Arial" panose="020B0604020202020204" pitchFamily="34" charset="0"/>
              <a:buNone/>
            </a:pPr>
            <a:endParaRPr lang="en-US" sz="1400" dirty="0">
              <a:latin typeface="Calibri"/>
              <a:cs typeface="Calibri"/>
            </a:endParaRPr>
          </a:p>
        </p:txBody>
      </p:sp>
      <p:sp>
        <p:nvSpPr>
          <p:cNvPr id="11" name="Content Placeholder 1">
            <a:extLst>
              <a:ext uri="{FF2B5EF4-FFF2-40B4-BE49-F238E27FC236}">
                <a16:creationId xmlns:a16="http://schemas.microsoft.com/office/drawing/2014/main" id="{22E7E6B5-74A9-4CAF-BE2B-BEEA1BC31B33}"/>
              </a:ext>
            </a:extLst>
          </p:cNvPr>
          <p:cNvSpPr txBox="1">
            <a:spLocks/>
          </p:cNvSpPr>
          <p:nvPr/>
        </p:nvSpPr>
        <p:spPr>
          <a:xfrm>
            <a:off x="6391773" y="3364992"/>
            <a:ext cx="5433429" cy="713236"/>
          </a:xfrm>
          <a:prstGeom prst="rect">
            <a:avLst/>
          </a:prstGeom>
          <a:solidFill>
            <a:schemeClr val="accent4">
              <a:lumMod val="20000"/>
              <a:lumOff val="80000"/>
            </a:schemeClr>
          </a:solidFill>
          <a:ln>
            <a:solidFill>
              <a:schemeClr val="bg1">
                <a:lumMod val="50000"/>
              </a:schemeClr>
            </a:solidFill>
          </a:ln>
        </p:spPr>
        <p:txBody>
          <a:bodyPr vert="horz" lIns="91440" tIns="45720" rIns="91440" bIns="45720" anchor="t">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2400" kern="1200" baseline="0" noProof="0" dirty="0" smtClean="0">
                <a:solidFill>
                  <a:srgbClr val="732281"/>
                </a:solidFill>
                <a:latin typeface="Calibri" panose="020F0502020204030204" pitchFamily="34" charset="0"/>
                <a:ea typeface="+mn-ea"/>
                <a:cs typeface="Calibri" panose="020F0502020204030204" pitchFamily="34" charset="0"/>
              </a:defRPr>
            </a:lvl1pPr>
            <a:lvl2pPr marL="255600" indent="-285750" algn="l" rtl="0" eaLnBrk="1" latinLnBrk="0" hangingPunct="1">
              <a:spcBef>
                <a:spcPts val="0"/>
              </a:spcBef>
              <a:spcAft>
                <a:spcPts val="0"/>
              </a:spcAft>
              <a:buClr>
                <a:srgbClr val="080808"/>
              </a:buClr>
              <a:buSzPct val="85000"/>
              <a:buFont typeface="Arial" panose="020B0604020202020204" pitchFamily="34" charset="0"/>
              <a:buChar char="•"/>
              <a:defRPr kumimoji="0" lang="en-US" sz="2000" kern="1200" noProof="0" dirty="0" smtClean="0">
                <a:solidFill>
                  <a:srgbClr val="333333"/>
                </a:solidFill>
                <a:latin typeface="Calibri" panose="020F0502020204030204" pitchFamily="34" charset="0"/>
                <a:ea typeface="+mn-ea"/>
                <a:cs typeface="Calibri" panose="020F0502020204030204" pitchFamily="34" charset="0"/>
              </a:defRPr>
            </a:lvl2pPr>
            <a:lvl3pPr marL="557213" indent="-239713" algn="l" rtl="0" eaLnBrk="1" latinLnBrk="0" hangingPunct="1">
              <a:spcBef>
                <a:spcPts val="0"/>
              </a:spcBef>
              <a:spcAft>
                <a:spcPts val="0"/>
              </a:spcAft>
              <a:buClr>
                <a:srgbClr val="080808"/>
              </a:buClr>
              <a:buSzPct val="85000"/>
              <a:buFont typeface="Arial" panose="020B0604020202020204" pitchFamily="34" charset="0"/>
              <a:buChar char="•"/>
              <a:tabLst/>
              <a:defRPr kumimoji="0" lang="en-US" sz="1800" kern="1200" noProof="0" dirty="0" smtClean="0">
                <a:solidFill>
                  <a:srgbClr val="333333"/>
                </a:solidFill>
                <a:latin typeface="Calibri" panose="020F0502020204030204" pitchFamily="34" charset="0"/>
                <a:ea typeface="+mn-ea"/>
                <a:cs typeface="Calibri" panose="020F0502020204030204" pitchFamily="34" charset="0"/>
              </a:defRPr>
            </a:lvl3pPr>
            <a:lvl4pPr marL="855663" indent="-409575" algn="l" rtl="0" eaLnBrk="1" latinLnBrk="0" hangingPunct="1">
              <a:spcBef>
                <a:spcPts val="0"/>
              </a:spcBef>
              <a:spcAft>
                <a:spcPts val="0"/>
              </a:spcAft>
              <a:buClr>
                <a:srgbClr val="080808"/>
              </a:buClr>
              <a:buSzPct val="80000"/>
              <a:buFont typeface="Arial" panose="020B0604020202020204" pitchFamily="34" charset="0"/>
              <a:buChar char="•"/>
              <a:tabLst/>
              <a:defRPr kumimoji="0" lang="en-US" sz="1600" kern="1200" noProof="0" dirty="0" smtClean="0">
                <a:solidFill>
                  <a:srgbClr val="333333"/>
                </a:solidFill>
                <a:latin typeface="Calibri" panose="020F0502020204030204" pitchFamily="34" charset="0"/>
                <a:ea typeface="+mn-ea"/>
                <a:cs typeface="Calibri" panose="020F0502020204030204" pitchFamily="34" charset="0"/>
              </a:defRPr>
            </a:lvl4pPr>
            <a:lvl5pPr marL="1022350" indent="-152400" algn="l" rtl="0" eaLnBrk="1" latinLnBrk="0" hangingPunct="1">
              <a:spcBef>
                <a:spcPts val="0"/>
              </a:spcBef>
              <a:spcAft>
                <a:spcPts val="0"/>
              </a:spcAft>
              <a:buClr>
                <a:srgbClr val="080808"/>
              </a:buClr>
              <a:buFont typeface="Arial" panose="020B0604020202020204" pitchFamily="34" charset="0"/>
              <a:buChar char="•"/>
              <a:tabLst/>
              <a:defRPr kumimoji="0" lang="en-US" sz="1400" kern="1200" noProof="0" dirty="0">
                <a:solidFill>
                  <a:srgbClr val="333333"/>
                </a:solidFill>
                <a:latin typeface="Calibri" panose="020F0502020204030204" pitchFamily="34"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buFont typeface="Arial" panose="020B0604020202020204" pitchFamily="34" charset="0"/>
              <a:buNone/>
            </a:pPr>
            <a:r>
              <a:rPr lang="en-US" sz="1400" b="1" dirty="0">
                <a:latin typeface="Calibri"/>
                <a:cs typeface="Calibri"/>
              </a:rPr>
              <a:t>Risk</a:t>
            </a:r>
            <a:r>
              <a:rPr lang="en-US" sz="1400" dirty="0">
                <a:latin typeface="Calibri"/>
                <a:cs typeface="Calibri"/>
              </a:rPr>
              <a:t>:</a:t>
            </a:r>
          </a:p>
          <a:p>
            <a:pPr marL="0" indent="0">
              <a:buFont typeface="Arial" panose="020B0604020202020204" pitchFamily="34" charset="0"/>
              <a:buNone/>
            </a:pPr>
            <a:r>
              <a:rPr lang="en-US" sz="1200" dirty="0">
                <a:latin typeface="Calibri"/>
                <a:cs typeface="Calibri"/>
              </a:rPr>
              <a:t>Missing required documentation</a:t>
            </a:r>
          </a:p>
        </p:txBody>
      </p:sp>
      <p:graphicFrame>
        <p:nvGraphicFramePr>
          <p:cNvPr id="12" name="Tabela 11">
            <a:extLst>
              <a:ext uri="{FF2B5EF4-FFF2-40B4-BE49-F238E27FC236}">
                <a16:creationId xmlns:a16="http://schemas.microsoft.com/office/drawing/2014/main" id="{92D471A4-9746-7489-8167-782EACDAB59A}"/>
              </a:ext>
            </a:extLst>
          </p:cNvPr>
          <p:cNvGraphicFramePr>
            <a:graphicFrameLocks noGrp="1"/>
          </p:cNvGraphicFramePr>
          <p:nvPr>
            <p:extLst>
              <p:ext uri="{D42A27DB-BD31-4B8C-83A1-F6EECF244321}">
                <p14:modId xmlns:p14="http://schemas.microsoft.com/office/powerpoint/2010/main" val="4239689234"/>
              </p:ext>
            </p:extLst>
          </p:nvPr>
        </p:nvGraphicFramePr>
        <p:xfrm>
          <a:off x="6396789" y="4445000"/>
          <a:ext cx="5912105" cy="282134"/>
        </p:xfrm>
        <a:graphic>
          <a:graphicData uri="http://schemas.openxmlformats.org/drawingml/2006/table">
            <a:tbl>
              <a:tblPr firstRow="1" bandRow="1">
                <a:tableStyleId>{073A0DAA-6AF3-43AB-8588-CEC1D06C72B9}</a:tableStyleId>
              </a:tblPr>
              <a:tblGrid>
                <a:gridCol w="1398984">
                  <a:extLst>
                    <a:ext uri="{9D8B030D-6E8A-4147-A177-3AD203B41FA5}">
                      <a16:colId xmlns:a16="http://schemas.microsoft.com/office/drawing/2014/main" val="903195903"/>
                    </a:ext>
                  </a:extLst>
                </a:gridCol>
                <a:gridCol w="1954609">
                  <a:extLst>
                    <a:ext uri="{9D8B030D-6E8A-4147-A177-3AD203B41FA5}">
                      <a16:colId xmlns:a16="http://schemas.microsoft.com/office/drawing/2014/main" val="2691418424"/>
                    </a:ext>
                  </a:extLst>
                </a:gridCol>
                <a:gridCol w="2558512">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Bot source code</a:t>
                      </a:r>
                      <a:endParaRPr lang="en-GB" sz="1200" noProof="0" dirty="0">
                        <a:solidFill>
                          <a:srgbClr val="752A77"/>
                        </a:solidFill>
                        <a:latin typeface="Calibri"/>
                      </a:endParaRP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Access to robot machines</a:t>
                      </a:r>
                      <a:endParaRPr lang="en-GB" sz="1200" noProof="0" dirty="0">
                        <a:solidFill>
                          <a:srgbClr val="752A77"/>
                        </a:solidFill>
                        <a:latin typeface="Calibri"/>
                      </a:endParaRP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Bot and CeO documentation</a:t>
                      </a:r>
                      <a:endParaRPr lang="en-GB" sz="1200" noProof="0" dirty="0">
                        <a:solidFill>
                          <a:srgbClr val="752A77"/>
                        </a:solidFill>
                        <a:latin typeface="Calibri"/>
                      </a:endParaRP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graphicFrame>
        <p:nvGraphicFramePr>
          <p:cNvPr id="14" name="Tabela 13">
            <a:extLst>
              <a:ext uri="{FF2B5EF4-FFF2-40B4-BE49-F238E27FC236}">
                <a16:creationId xmlns:a16="http://schemas.microsoft.com/office/drawing/2014/main" id="{41BD6E82-7076-944E-F1FA-F3389537D3D1}"/>
              </a:ext>
            </a:extLst>
          </p:cNvPr>
          <p:cNvGraphicFramePr>
            <a:graphicFrameLocks noGrp="1"/>
          </p:cNvGraphicFramePr>
          <p:nvPr>
            <p:extLst>
              <p:ext uri="{D42A27DB-BD31-4B8C-83A1-F6EECF244321}">
                <p14:modId xmlns:p14="http://schemas.microsoft.com/office/powerpoint/2010/main" val="1208201065"/>
              </p:ext>
            </p:extLst>
          </p:nvPr>
        </p:nvGraphicFramePr>
        <p:xfrm>
          <a:off x="6396789" y="2687052"/>
          <a:ext cx="5288512" cy="457200"/>
        </p:xfrm>
        <a:graphic>
          <a:graphicData uri="http://schemas.openxmlformats.org/drawingml/2006/table">
            <a:tbl>
              <a:tblPr firstRow="1" bandRow="1">
                <a:tableStyleId>{073A0DAA-6AF3-43AB-8588-CEC1D06C72B9}</a:tableStyleId>
              </a:tblPr>
              <a:tblGrid>
                <a:gridCol w="3075781">
                  <a:extLst>
                    <a:ext uri="{9D8B030D-6E8A-4147-A177-3AD203B41FA5}">
                      <a16:colId xmlns:a16="http://schemas.microsoft.com/office/drawing/2014/main" val="2691418424"/>
                    </a:ext>
                  </a:extLst>
                </a:gridCol>
                <a:gridCol w="2212731">
                  <a:extLst>
                    <a:ext uri="{9D8B030D-6E8A-4147-A177-3AD203B41FA5}">
                      <a16:colId xmlns:a16="http://schemas.microsoft.com/office/drawing/2014/main" val="1950489643"/>
                    </a:ext>
                  </a:extLst>
                </a:gridCol>
              </a:tblGrid>
              <a:tr h="282134">
                <a:tc>
                  <a:txBody>
                    <a:bodyPr/>
                    <a:lstStyle/>
                    <a:p>
                      <a:pPr marL="171450" lvl="0" indent="-171450">
                        <a:buFont typeface="Arial"/>
                        <a:buChar char="•"/>
                      </a:pPr>
                      <a:r>
                        <a:rPr lang="en-GB" sz="1200" b="0" i="0" u="none" strike="noStrike" noProof="0" dirty="0">
                          <a:solidFill>
                            <a:srgbClr val="752A77"/>
                          </a:solidFill>
                          <a:latin typeface="Calibri"/>
                        </a:rPr>
                        <a:t>Analysis of more than 20 RPA project documentation  </a:t>
                      </a:r>
                    </a:p>
                  </a:txBody>
                  <a:tcPr>
                    <a:lnL w="0">
                      <a:noFill/>
                    </a:lnL>
                    <a:lnR w="0">
                      <a:noFill/>
                    </a:lnR>
                    <a:lnT w="0">
                      <a:noFill/>
                    </a:lnT>
                    <a:lnB w="0">
                      <a:noFill/>
                    </a:lnB>
                    <a:noFill/>
                  </a:tcPr>
                </a:tc>
                <a:tc>
                  <a:txBody>
                    <a:bodyPr/>
                    <a:lstStyle/>
                    <a:p>
                      <a:pPr marL="171450" lvl="0" indent="-171450">
                        <a:buFont typeface="Arial"/>
                        <a:buChar char="•"/>
                      </a:pPr>
                      <a:r>
                        <a:rPr lang="en-GB" sz="1200" b="0" i="0" u="none" strike="noStrike" noProof="0" dirty="0">
                          <a:solidFill>
                            <a:srgbClr val="752A77"/>
                          </a:solidFill>
                          <a:latin typeface="Calibri"/>
                        </a:rPr>
                        <a:t>Implementation of gap fixies</a:t>
                      </a:r>
                    </a:p>
                  </a:txBody>
                  <a:tcPr>
                    <a:lnL w="0">
                      <a:noFill/>
                    </a:lnL>
                    <a:lnR w="0">
                      <a:noFill/>
                    </a:lnR>
                    <a:lnT w="0">
                      <a:noFill/>
                    </a:lnT>
                    <a:lnB w="0">
                      <a:noFill/>
                    </a:lnB>
                    <a:noFill/>
                  </a:tcPr>
                </a:tc>
                <a:extLst>
                  <a:ext uri="{0D108BD9-81ED-4DB2-BD59-A6C34878D82A}">
                    <a16:rowId xmlns:a16="http://schemas.microsoft.com/office/drawing/2014/main" val="2061577561"/>
                  </a:ext>
                </a:extLst>
              </a:tr>
            </a:tbl>
          </a:graphicData>
        </a:graphic>
      </p:graphicFrame>
    </p:spTree>
    <p:extLst>
      <p:ext uri="{BB962C8B-B14F-4D97-AF65-F5344CB8AC3E}">
        <p14:creationId xmlns:p14="http://schemas.microsoft.com/office/powerpoint/2010/main" val="1781416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2CBD97-ED57-E51A-0F98-E13972237168}"/>
              </a:ext>
            </a:extLst>
          </p:cNvPr>
          <p:cNvSpPr txBox="1"/>
          <p:nvPr/>
        </p:nvSpPr>
        <p:spPr>
          <a:xfrm>
            <a:off x="886625" y="738833"/>
            <a:ext cx="3492944" cy="307777"/>
          </a:xfrm>
          <a:prstGeom prst="rect">
            <a:avLst/>
          </a:prstGeom>
          <a:noFill/>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solidFill>
                  <a:prstClr val="black"/>
                </a:solidFill>
                <a:latin typeface="Montserrat" panose="00000500000000000000" pitchFamily="2" charset="0"/>
              </a:rPr>
              <a:t>Estimated Project Timeline</a:t>
            </a:r>
            <a:endParaRPr lang="en-US" sz="1400" dirty="0">
              <a:solidFill>
                <a:prstClr val="black"/>
              </a:solidFill>
              <a:latin typeface="Montserrat" panose="00000500000000000000" pitchFamily="2" charset="0"/>
            </a:endParaRPr>
          </a:p>
        </p:txBody>
      </p:sp>
      <p:sp>
        <p:nvSpPr>
          <p:cNvPr id="4" name="TextBox 3">
            <a:extLst>
              <a:ext uri="{FF2B5EF4-FFF2-40B4-BE49-F238E27FC236}">
                <a16:creationId xmlns:a16="http://schemas.microsoft.com/office/drawing/2014/main" id="{CB1B331A-BEC2-86A8-4AD8-A69CE2EEE9A0}"/>
              </a:ext>
            </a:extLst>
          </p:cNvPr>
          <p:cNvSpPr txBox="1"/>
          <p:nvPr/>
        </p:nvSpPr>
        <p:spPr>
          <a:xfrm>
            <a:off x="8001000" y="1582129"/>
            <a:ext cx="3195320" cy="369332"/>
          </a:xfrm>
          <a:prstGeom prst="rect">
            <a:avLst/>
          </a:prstGeom>
          <a:noFill/>
        </p:spPr>
        <p:txBody>
          <a:bodyPr wrap="square" rtlCol="0">
            <a:spAutoFit/>
          </a:bodyPr>
          <a:lstStyle/>
          <a:p>
            <a:endParaRPr lang="en-US" dirty="0"/>
          </a:p>
        </p:txBody>
      </p:sp>
      <p:sp>
        <p:nvSpPr>
          <p:cNvPr id="5" name="Content Placeholder 1">
            <a:extLst>
              <a:ext uri="{FF2B5EF4-FFF2-40B4-BE49-F238E27FC236}">
                <a16:creationId xmlns:a16="http://schemas.microsoft.com/office/drawing/2014/main" id="{4F4FAE3F-9A87-1054-881B-0B66CD64C131}"/>
              </a:ext>
            </a:extLst>
          </p:cNvPr>
          <p:cNvSpPr txBox="1">
            <a:spLocks/>
          </p:cNvSpPr>
          <p:nvPr/>
        </p:nvSpPr>
        <p:spPr>
          <a:xfrm>
            <a:off x="674568" y="5044155"/>
            <a:ext cx="5033564" cy="1044926"/>
          </a:xfrm>
          <a:prstGeom prst="rect">
            <a:avLst/>
          </a:prstGeom>
        </p:spPr>
        <p:txBody>
          <a:bodyPr>
            <a:normAutofit/>
          </a:bodyPr>
          <a:lstStyle>
            <a:lvl1pPr marL="274320" indent="-274320" algn="l" rtl="0" eaLnBrk="1" latinLnBrk="0" hangingPunct="1">
              <a:spcBef>
                <a:spcPts val="580"/>
              </a:spcBef>
              <a:buClr>
                <a:srgbClr val="752A77"/>
              </a:buClr>
              <a:buSzPct val="85000"/>
              <a:buFont typeface="Arial" panose="020B0604020202020204" pitchFamily="34" charset="0"/>
              <a:buChar char="•"/>
              <a:defRPr kumimoji="0" lang="en-US" sz="1600" kern="1200" baseline="0" noProof="0" dirty="0" smtClean="0">
                <a:solidFill>
                  <a:srgbClr val="732281"/>
                </a:solidFill>
                <a:latin typeface="Montserrat" panose="00000500000000000000" pitchFamily="2" charset="0"/>
                <a:ea typeface="+mn-ea"/>
                <a:cs typeface="Calibri" panose="020F0502020204030204" pitchFamily="34" charset="0"/>
              </a:defRPr>
            </a:lvl1pPr>
            <a:lvl2pPr marL="627750" indent="-285750" algn="l" rtl="0" eaLnBrk="1" latinLnBrk="0" hangingPunct="1">
              <a:spcBef>
                <a:spcPts val="450"/>
              </a:spcBef>
              <a:spcAft>
                <a:spcPts val="0"/>
              </a:spcAft>
              <a:buClr>
                <a:srgbClr val="080808"/>
              </a:buClr>
              <a:buSzPct val="85000"/>
              <a:buFont typeface="Arial" panose="020B0604020202020204" pitchFamily="34" charset="0"/>
              <a:buChar char="•"/>
              <a:defRPr kumimoji="0" lang="en-US" sz="1400" kern="1200" noProof="0" dirty="0" smtClean="0">
                <a:solidFill>
                  <a:srgbClr val="333333"/>
                </a:solidFill>
                <a:latin typeface="Montserrat" panose="00000500000000000000" pitchFamily="2" charset="0"/>
                <a:ea typeface="+mn-ea"/>
                <a:cs typeface="Calibri" panose="020F0502020204030204" pitchFamily="34" charset="0"/>
              </a:defRPr>
            </a:lvl2pPr>
            <a:lvl3pPr marL="557213" indent="-287338" algn="l" rtl="0" eaLnBrk="1" latinLnBrk="0" hangingPunct="1">
              <a:spcBef>
                <a:spcPts val="0"/>
              </a:spcBef>
              <a:spcAft>
                <a:spcPts val="0"/>
              </a:spcAft>
              <a:buClr>
                <a:srgbClr val="080808"/>
              </a:buClr>
              <a:buSzPct val="85000"/>
              <a:buFont typeface="Arial" panose="020B0604020202020204" pitchFamily="34" charset="0"/>
              <a:buChar char="•"/>
              <a:tabLst/>
              <a:defRPr kumimoji="0" lang="en-US" sz="1200" kern="1200" noProof="0" dirty="0" smtClean="0">
                <a:solidFill>
                  <a:srgbClr val="333333"/>
                </a:solidFill>
                <a:latin typeface="Montserrat" panose="00000500000000000000" pitchFamily="2" charset="0"/>
                <a:ea typeface="+mn-ea"/>
                <a:cs typeface="Calibri" panose="020F0502020204030204" pitchFamily="34" charset="0"/>
              </a:defRPr>
            </a:lvl3pPr>
            <a:lvl4pPr marL="1028251" indent="-342900" algn="l" rtl="0" eaLnBrk="1" latinLnBrk="0" hangingPunct="1">
              <a:spcBef>
                <a:spcPts val="0"/>
              </a:spcBef>
              <a:spcAft>
                <a:spcPts val="0"/>
              </a:spcAft>
              <a:buClr>
                <a:srgbClr val="080808"/>
              </a:buClr>
              <a:buSzPct val="80000"/>
              <a:buFont typeface="Arial" panose="020B0604020202020204" pitchFamily="34" charset="0"/>
              <a:buChar char="•"/>
              <a:defRPr kumimoji="0" lang="en-US" sz="1100" kern="1200" noProof="0" dirty="0" smtClean="0">
                <a:solidFill>
                  <a:srgbClr val="333333"/>
                </a:solidFill>
                <a:latin typeface="Montserrat" panose="00000500000000000000" pitchFamily="2" charset="0"/>
                <a:ea typeface="+mn-ea"/>
                <a:cs typeface="Calibri" panose="020F0502020204030204" pitchFamily="34" charset="0"/>
              </a:defRPr>
            </a:lvl4pPr>
            <a:lvl5pPr marL="987425" indent="-153988" algn="l" rtl="0" eaLnBrk="1" latinLnBrk="0" hangingPunct="1">
              <a:spcBef>
                <a:spcPts val="0"/>
              </a:spcBef>
              <a:spcAft>
                <a:spcPts val="0"/>
              </a:spcAft>
              <a:buClr>
                <a:srgbClr val="080808"/>
              </a:buClr>
              <a:buFont typeface="Arial" panose="020B0604020202020204" pitchFamily="34" charset="0"/>
              <a:buChar char="•"/>
              <a:tabLst/>
              <a:defRPr kumimoji="0" lang="en-US" sz="1050" kern="1200" noProof="0" dirty="0">
                <a:solidFill>
                  <a:srgbClr val="333333"/>
                </a:solidFill>
                <a:latin typeface="Montserrat" panose="00000500000000000000" pitchFamily="2" charset="0"/>
                <a:ea typeface="+mn-ea"/>
                <a:cs typeface="Calibri" panose="020F0502020204030204" pitchFamily="34" charset="0"/>
              </a:defRPr>
            </a:lvl5pPr>
            <a:lvl6pPr marL="1645920" indent="-228600" algn="l" rtl="0" eaLnBrk="1" latinLnBrk="0" hangingPunct="1">
              <a:spcBef>
                <a:spcPts val="370"/>
              </a:spcBef>
              <a:buClr>
                <a:schemeClr val="accent3"/>
              </a:buClr>
              <a:buChar char="•"/>
              <a:defRPr kumimoji="0" sz="1800" kern="1200" baseline="0">
                <a:solidFill>
                  <a:schemeClr val="tx1"/>
                </a:solidFill>
                <a:latin typeface="+mn-lt"/>
                <a:ea typeface="+mn-ea"/>
                <a:cs typeface="+mn-cs"/>
              </a:defRPr>
            </a:lvl6pPr>
            <a:lvl7pPr marL="1920240" indent="-228600" algn="l" rtl="0" eaLnBrk="1" latinLnBrk="0" hangingPunct="1">
              <a:spcBef>
                <a:spcPts val="370"/>
              </a:spcBef>
              <a:buClr>
                <a:schemeClr val="accent2"/>
              </a:buClr>
              <a:buChar char="•"/>
              <a:defRPr kumimoji="0" sz="1800" kern="1200">
                <a:solidFill>
                  <a:schemeClr val="tx1"/>
                </a:solidFill>
                <a:latin typeface="+mn-lt"/>
                <a:ea typeface="+mn-ea"/>
                <a:cs typeface="+mn-cs"/>
              </a:defRPr>
            </a:lvl7pPr>
            <a:lvl8pPr marL="2194560" indent="-228600" algn="l" rtl="0" eaLnBrk="1" latinLnBrk="0" hangingPunct="1">
              <a:spcBef>
                <a:spcPts val="370"/>
              </a:spcBef>
              <a:buClr>
                <a:schemeClr val="accent1">
                  <a:tint val="60000"/>
                </a:schemeClr>
              </a:buClr>
              <a:buChar char="•"/>
              <a:defRPr kumimoji="0" sz="1800" kern="1200">
                <a:solidFill>
                  <a:schemeClr val="tx1"/>
                </a:solidFill>
                <a:latin typeface="+mn-lt"/>
                <a:ea typeface="+mn-ea"/>
                <a:cs typeface="+mn-cs"/>
              </a:defRPr>
            </a:lvl8pPr>
            <a:lvl9pPr marL="2468880" indent="-228600" algn="l" rtl="0" eaLnBrk="1" latinLnBrk="0" hangingPunct="1">
              <a:spcBef>
                <a:spcPts val="370"/>
              </a:spcBef>
              <a:buClr>
                <a:schemeClr val="accent2">
                  <a:tint val="60000"/>
                </a:schemeClr>
              </a:buClr>
              <a:buChar char="•"/>
              <a:defRPr kumimoji="0" sz="1800" kern="1200">
                <a:solidFill>
                  <a:schemeClr val="tx1"/>
                </a:solidFill>
                <a:latin typeface="+mn-lt"/>
                <a:ea typeface="+mn-ea"/>
                <a:cs typeface="+mn-cs"/>
              </a:defRPr>
            </a:lvl9pPr>
          </a:lstStyle>
          <a:p>
            <a:pPr marL="0" indent="0">
              <a:spcBef>
                <a:spcPts val="0"/>
              </a:spcBef>
              <a:buClrTx/>
              <a:buSzTx/>
              <a:buFontTx/>
              <a:buNone/>
              <a:defRPr/>
            </a:pPr>
            <a:r>
              <a:rPr lang="en-US" sz="1200" b="1" kern="0" dirty="0">
                <a:solidFill>
                  <a:srgbClr val="000000"/>
                </a:solidFill>
                <a:latin typeface="Arial" panose="020B0604020202020204" pitchFamily="34" charset="0"/>
                <a:cs typeface="Arial" panose="020B0604020202020204" pitchFamily="34" charset="0"/>
              </a:rPr>
              <a:t>Assumption</a:t>
            </a:r>
            <a:r>
              <a:rPr lang="en-US" sz="1050" b="1" kern="0" dirty="0">
                <a:solidFill>
                  <a:srgbClr val="000000"/>
                </a:solidFill>
                <a:latin typeface="Arial" panose="020B0604020202020204" pitchFamily="34" charset="0"/>
                <a:cs typeface="Arial" panose="020B0604020202020204" pitchFamily="34" charset="0"/>
              </a:rPr>
              <a:t>:</a:t>
            </a:r>
          </a:p>
          <a:p>
            <a:pPr>
              <a:spcBef>
                <a:spcPts val="0"/>
              </a:spcBef>
              <a:buClrTx/>
              <a:buSzTx/>
              <a:defRPr/>
            </a:pPr>
            <a:r>
              <a:rPr lang="en-GB" sz="1050" kern="0" dirty="0">
                <a:solidFill>
                  <a:srgbClr val="000000"/>
                </a:solidFill>
                <a:latin typeface="Arial" panose="020B0604020202020204" pitchFamily="34" charset="0"/>
                <a:cs typeface="Arial" panose="020B0604020202020204" pitchFamily="34" charset="0"/>
              </a:rPr>
              <a:t>The audit will be conducted on a statistical sample of 20</a:t>
            </a:r>
            <a:r>
              <a:rPr lang="pl-PL" sz="1050" kern="0" dirty="0">
                <a:solidFill>
                  <a:srgbClr val="000000"/>
                </a:solidFill>
                <a:latin typeface="Arial" panose="020B0604020202020204" pitchFamily="34" charset="0"/>
                <a:cs typeface="Arial" panose="020B0604020202020204" pitchFamily="34" charset="0"/>
              </a:rPr>
              <a:t> </a:t>
            </a:r>
            <a:r>
              <a:rPr lang="en-GB" sz="1050" kern="0" dirty="0">
                <a:solidFill>
                  <a:srgbClr val="000000"/>
                </a:solidFill>
                <a:latin typeface="Arial" panose="020B0604020202020204" pitchFamily="34" charset="0"/>
                <a:cs typeface="Arial" panose="020B0604020202020204" pitchFamily="34" charset="0"/>
              </a:rPr>
              <a:t>processes</a:t>
            </a:r>
            <a:r>
              <a:rPr lang="pl-PL" sz="1050" kern="0" dirty="0">
                <a:solidFill>
                  <a:srgbClr val="000000"/>
                </a:solidFill>
                <a:latin typeface="Arial" panose="020B0604020202020204" pitchFamily="34" charset="0"/>
                <a:cs typeface="Arial" panose="020B0604020202020204" pitchFamily="34" charset="0"/>
              </a:rPr>
              <a:t>.</a:t>
            </a:r>
          </a:p>
          <a:p>
            <a:pPr>
              <a:spcBef>
                <a:spcPts val="0"/>
              </a:spcBef>
              <a:buClrTx/>
              <a:buSzTx/>
              <a:defRPr/>
            </a:pPr>
            <a:r>
              <a:rPr lang="en-GB" sz="1050" kern="0" dirty="0">
                <a:solidFill>
                  <a:srgbClr val="000000"/>
                </a:solidFill>
                <a:latin typeface="Arial" panose="020B0604020202020204" pitchFamily="34" charset="0"/>
                <a:cs typeface="Arial" panose="020B0604020202020204" pitchFamily="34" charset="0"/>
              </a:rPr>
              <a:t>Requested documents and accesses will </a:t>
            </a:r>
            <a:r>
              <a:rPr lang="pl-PL" sz="1050" kern="0" dirty="0">
                <a:solidFill>
                  <a:srgbClr val="000000"/>
                </a:solidFill>
                <a:latin typeface="Arial" panose="020B0604020202020204" pitchFamily="34" charset="0"/>
                <a:cs typeface="Arial" panose="020B0604020202020204" pitchFamily="34" charset="0"/>
              </a:rPr>
              <a:t>be </a:t>
            </a:r>
            <a:r>
              <a:rPr lang="en-GB" sz="1050" kern="0" dirty="0">
                <a:solidFill>
                  <a:srgbClr val="000000"/>
                </a:solidFill>
                <a:latin typeface="Arial" panose="020B0604020202020204" pitchFamily="34" charset="0"/>
                <a:cs typeface="Arial" panose="020B0604020202020204" pitchFamily="34" charset="0"/>
              </a:rPr>
              <a:t>delivered on time</a:t>
            </a:r>
            <a:r>
              <a:rPr lang="pl-PL" sz="1050" kern="0" dirty="0">
                <a:solidFill>
                  <a:srgbClr val="000000"/>
                </a:solidFill>
                <a:latin typeface="Arial" panose="020B0604020202020204" pitchFamily="34" charset="0"/>
                <a:cs typeface="Arial" panose="020B0604020202020204" pitchFamily="34" charset="0"/>
              </a:rPr>
              <a:t>.</a:t>
            </a:r>
            <a:endParaRPr lang="en-US" sz="1050" kern="0" dirty="0">
              <a:solidFill>
                <a:srgbClr val="000000"/>
              </a:solidFill>
              <a:latin typeface="Arial" panose="020B0604020202020204" pitchFamily="34" charset="0"/>
              <a:cs typeface="Arial" panose="020B0604020202020204" pitchFamily="34" charset="0"/>
            </a:endParaRPr>
          </a:p>
        </p:txBody>
      </p:sp>
      <p:sp>
        <p:nvSpPr>
          <p:cNvPr id="6" name="Rounded Rectangle 25">
            <a:extLst>
              <a:ext uri="{FF2B5EF4-FFF2-40B4-BE49-F238E27FC236}">
                <a16:creationId xmlns:a16="http://schemas.microsoft.com/office/drawing/2014/main" id="{72C4D694-6541-6CA6-189C-B334CAA70BC9}"/>
              </a:ext>
            </a:extLst>
          </p:cNvPr>
          <p:cNvSpPr/>
          <p:nvPr/>
        </p:nvSpPr>
        <p:spPr bwMode="auto">
          <a:xfrm rot="5400000">
            <a:off x="-407454" y="2288468"/>
            <a:ext cx="3515224" cy="1351179"/>
          </a:xfrm>
          <a:prstGeom prst="snip2DiagRect">
            <a:avLst/>
          </a:prstGeom>
          <a:solidFill>
            <a:schemeClr val="bg1">
              <a:lumMod val="5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vert="vert270" lIns="0" tIns="34017" rIns="0" bIns="34017" rtlCol="0" anchor="ctr"/>
          <a:lstStyle/>
          <a:p>
            <a:pPr algn="ctr">
              <a:spcBef>
                <a:spcPct val="0"/>
              </a:spcBef>
            </a:pPr>
            <a:r>
              <a:rPr lang="en-US" sz="1600" b="1" dirty="0"/>
              <a:t>Allegro RPA Audit</a:t>
            </a:r>
            <a:endParaRPr lang="en-US" sz="1323" b="1" dirty="0">
              <a:solidFill>
                <a:schemeClr val="bg1"/>
              </a:solidFill>
              <a:latin typeface="Arial" panose="020B0604020202020204" pitchFamily="34" charset="0"/>
              <a:cs typeface="Arial" panose="020B0604020202020204" pitchFamily="34" charset="0"/>
            </a:endParaRPr>
          </a:p>
        </p:txBody>
      </p:sp>
      <p:sp>
        <p:nvSpPr>
          <p:cNvPr id="9" name="Pentagon 30">
            <a:extLst>
              <a:ext uri="{FF2B5EF4-FFF2-40B4-BE49-F238E27FC236}">
                <a16:creationId xmlns:a16="http://schemas.microsoft.com/office/drawing/2014/main" id="{0412D461-7E44-A2B3-35D9-ED2695E8FF38}"/>
              </a:ext>
            </a:extLst>
          </p:cNvPr>
          <p:cNvSpPr/>
          <p:nvPr/>
        </p:nvSpPr>
        <p:spPr>
          <a:xfrm>
            <a:off x="2174792" y="1913450"/>
            <a:ext cx="1523663" cy="360000"/>
          </a:xfrm>
          <a:prstGeom prst="homePlate">
            <a:avLst>
              <a:gd name="adj" fmla="val 20398"/>
            </a:avLst>
          </a:prstGeom>
          <a:gradFill flip="none" rotWithShape="1">
            <a:gsLst>
              <a:gs pos="0">
                <a:srgbClr val="DDE4EB"/>
              </a:gs>
              <a:gs pos="50000">
                <a:schemeClr val="bg1"/>
              </a:gs>
              <a:gs pos="100000">
                <a:srgbClr val="DDE4EB"/>
              </a:gs>
            </a:gsLst>
            <a:lin ang="2700000" scaled="1"/>
            <a:tileRect/>
          </a:gradFill>
          <a:ln w="3175">
            <a:solidFill>
              <a:schemeClr val="accent1">
                <a:shade val="50000"/>
              </a:schemeClr>
            </a:solidFill>
            <a:prstDash val="solid"/>
          </a:ln>
          <a:effectLst>
            <a:outerShdw blurRad="50800" dist="38100" dir="2700000" algn="tl" rotWithShape="0">
              <a:prstClr val="black">
                <a:alpha val="40000"/>
              </a:prstClr>
            </a:outerShdw>
          </a:effectLst>
        </p:spPr>
        <p:txBody>
          <a:bodyPr wrap="square" lIns="43201" tIns="43201" rIns="43201" bIns="43200" rtlCol="0" anchor="ctr">
            <a:normAutofit fontScale="92500" lnSpcReduction="10000"/>
          </a:bodyPr>
          <a:lstStyle/>
          <a:p>
            <a:pPr algn="ctr"/>
            <a:r>
              <a:rPr lang="en-US" sz="1000" dirty="0">
                <a:solidFill>
                  <a:srgbClr val="000000"/>
                </a:solidFill>
                <a:latin typeface="Arial" panose="020B0604020202020204" pitchFamily="34" charset="0"/>
                <a:cs typeface="Arial" panose="020B0604020202020204" pitchFamily="34" charset="0"/>
              </a:rPr>
              <a:t>Workshop and data gathering</a:t>
            </a:r>
          </a:p>
        </p:txBody>
      </p:sp>
      <p:sp>
        <p:nvSpPr>
          <p:cNvPr id="10" name="Pentagon 32">
            <a:extLst>
              <a:ext uri="{FF2B5EF4-FFF2-40B4-BE49-F238E27FC236}">
                <a16:creationId xmlns:a16="http://schemas.microsoft.com/office/drawing/2014/main" id="{B46D7F3A-DB37-E24C-22D9-3A4FDA8EE7E8}"/>
              </a:ext>
            </a:extLst>
          </p:cNvPr>
          <p:cNvSpPr/>
          <p:nvPr/>
        </p:nvSpPr>
        <p:spPr>
          <a:xfrm>
            <a:off x="7447830" y="3173745"/>
            <a:ext cx="1245691" cy="360000"/>
          </a:xfrm>
          <a:prstGeom prst="homePlate">
            <a:avLst>
              <a:gd name="adj" fmla="val 20398"/>
            </a:avLst>
          </a:prstGeom>
          <a:gradFill flip="none" rotWithShape="1">
            <a:gsLst>
              <a:gs pos="0">
                <a:srgbClr val="DDE4EB"/>
              </a:gs>
              <a:gs pos="50000">
                <a:schemeClr val="bg1"/>
              </a:gs>
              <a:gs pos="100000">
                <a:srgbClr val="DDE4EB"/>
              </a:gs>
            </a:gsLst>
            <a:lin ang="2700000" scaled="1"/>
            <a:tileRect/>
          </a:gradFill>
          <a:ln w="3175">
            <a:solidFill>
              <a:schemeClr val="accent1">
                <a:shade val="50000"/>
              </a:schemeClr>
            </a:solidFill>
            <a:prstDash val="solid"/>
          </a:ln>
          <a:effectLst>
            <a:outerShdw blurRad="50800" dist="38100" dir="2700000" algn="tl" rotWithShape="0">
              <a:prstClr val="black">
                <a:alpha val="40000"/>
              </a:prstClr>
            </a:outerShdw>
          </a:effectLst>
        </p:spPr>
        <p:txBody>
          <a:bodyPr wrap="square" lIns="43201" tIns="43201" rIns="43201" bIns="43200" rtlCol="0" anchor="ctr">
            <a:normAutofit/>
          </a:bodyPr>
          <a:lstStyle/>
          <a:p>
            <a:pPr algn="ctr"/>
            <a:r>
              <a:rPr lang="en-US" sz="1000" dirty="0">
                <a:solidFill>
                  <a:srgbClr val="000000"/>
                </a:solidFill>
                <a:latin typeface="Arial" panose="020B0604020202020204" pitchFamily="34" charset="0"/>
                <a:cs typeface="Arial" panose="020B0604020202020204" pitchFamily="34" charset="0"/>
              </a:rPr>
              <a:t>Recommendation</a:t>
            </a:r>
          </a:p>
        </p:txBody>
      </p:sp>
      <p:sp>
        <p:nvSpPr>
          <p:cNvPr id="11" name="Pentagon 33">
            <a:extLst>
              <a:ext uri="{FF2B5EF4-FFF2-40B4-BE49-F238E27FC236}">
                <a16:creationId xmlns:a16="http://schemas.microsoft.com/office/drawing/2014/main" id="{E00A87E7-68C9-9F06-BB03-2C2FE7DB7793}"/>
              </a:ext>
            </a:extLst>
          </p:cNvPr>
          <p:cNvSpPr/>
          <p:nvPr/>
        </p:nvSpPr>
        <p:spPr>
          <a:xfrm>
            <a:off x="8727566" y="3629947"/>
            <a:ext cx="1199049" cy="366942"/>
          </a:xfrm>
          <a:prstGeom prst="homePlate">
            <a:avLst>
              <a:gd name="adj" fmla="val 20398"/>
            </a:avLst>
          </a:prstGeom>
          <a:gradFill flip="none" rotWithShape="1">
            <a:gsLst>
              <a:gs pos="0">
                <a:srgbClr val="DDE4EB"/>
              </a:gs>
              <a:gs pos="50000">
                <a:schemeClr val="bg1"/>
              </a:gs>
              <a:gs pos="100000">
                <a:srgbClr val="DDE4EB"/>
              </a:gs>
            </a:gsLst>
            <a:lin ang="2700000" scaled="1"/>
            <a:tileRect/>
          </a:gradFill>
          <a:ln w="3175">
            <a:solidFill>
              <a:schemeClr val="accent1">
                <a:shade val="50000"/>
              </a:schemeClr>
            </a:solidFill>
            <a:prstDash val="solid"/>
          </a:ln>
          <a:effectLst>
            <a:outerShdw blurRad="50800" dist="38100" dir="2700000" algn="tl" rotWithShape="0">
              <a:prstClr val="black">
                <a:alpha val="40000"/>
              </a:prstClr>
            </a:outerShdw>
          </a:effectLst>
        </p:spPr>
        <p:txBody>
          <a:bodyPr wrap="square" lIns="43201" tIns="43201" rIns="43201" bIns="43200" rtlCol="0" anchor="ctr">
            <a:normAutofit/>
          </a:bodyPr>
          <a:lstStyle/>
          <a:p>
            <a:pPr algn="ctr"/>
            <a:r>
              <a:rPr lang="en-US" sz="1000" dirty="0">
                <a:solidFill>
                  <a:srgbClr val="000000"/>
                </a:solidFill>
                <a:latin typeface="Arial" panose="020B0604020202020204" pitchFamily="34" charset="0"/>
                <a:cs typeface="Arial" panose="020B0604020202020204" pitchFamily="34" charset="0"/>
              </a:rPr>
              <a:t>Report</a:t>
            </a:r>
          </a:p>
        </p:txBody>
      </p:sp>
      <p:graphicFrame>
        <p:nvGraphicFramePr>
          <p:cNvPr id="12" name="Table 11">
            <a:extLst>
              <a:ext uri="{FF2B5EF4-FFF2-40B4-BE49-F238E27FC236}">
                <a16:creationId xmlns:a16="http://schemas.microsoft.com/office/drawing/2014/main" id="{EDFD714B-24F2-D9EF-69D4-E2B20FFC9C13}"/>
              </a:ext>
            </a:extLst>
          </p:cNvPr>
          <p:cNvGraphicFramePr>
            <a:graphicFrameLocks noGrp="1"/>
          </p:cNvGraphicFramePr>
          <p:nvPr/>
        </p:nvGraphicFramePr>
        <p:xfrm>
          <a:off x="2207567" y="1206444"/>
          <a:ext cx="8811790" cy="418102"/>
        </p:xfrm>
        <a:graphic>
          <a:graphicData uri="http://schemas.openxmlformats.org/drawingml/2006/table">
            <a:tbl>
              <a:tblPr>
                <a:tableStyleId>{5C22544A-7EE6-4342-B048-85BDC9FD1C3A}</a:tableStyleId>
              </a:tblPr>
              <a:tblGrid>
                <a:gridCol w="1533735">
                  <a:extLst>
                    <a:ext uri="{9D8B030D-6E8A-4147-A177-3AD203B41FA5}">
                      <a16:colId xmlns:a16="http://schemas.microsoft.com/office/drawing/2014/main" val="20000"/>
                    </a:ext>
                  </a:extLst>
                </a:gridCol>
                <a:gridCol w="3682847">
                  <a:extLst>
                    <a:ext uri="{9D8B030D-6E8A-4147-A177-3AD203B41FA5}">
                      <a16:colId xmlns:a16="http://schemas.microsoft.com/office/drawing/2014/main" val="20001"/>
                    </a:ext>
                  </a:extLst>
                </a:gridCol>
                <a:gridCol w="1290596">
                  <a:extLst>
                    <a:ext uri="{9D8B030D-6E8A-4147-A177-3AD203B41FA5}">
                      <a16:colId xmlns:a16="http://schemas.microsoft.com/office/drawing/2014/main" val="20002"/>
                    </a:ext>
                  </a:extLst>
                </a:gridCol>
                <a:gridCol w="1208467">
                  <a:extLst>
                    <a:ext uri="{9D8B030D-6E8A-4147-A177-3AD203B41FA5}">
                      <a16:colId xmlns:a16="http://schemas.microsoft.com/office/drawing/2014/main" val="20003"/>
                    </a:ext>
                  </a:extLst>
                </a:gridCol>
                <a:gridCol w="1096145">
                  <a:extLst>
                    <a:ext uri="{9D8B030D-6E8A-4147-A177-3AD203B41FA5}">
                      <a16:colId xmlns:a16="http://schemas.microsoft.com/office/drawing/2014/main" val="20004"/>
                    </a:ext>
                  </a:extLst>
                </a:gridCol>
              </a:tblGrid>
              <a:tr h="418102">
                <a:tc>
                  <a:txBody>
                    <a:bodyPr/>
                    <a:lstStyle/>
                    <a:p>
                      <a:pPr algn="ctr" fontAlgn="b"/>
                      <a:r>
                        <a:rPr lang="en-IN" sz="900" b="1" u="none" strike="noStrike" dirty="0">
                          <a:solidFill>
                            <a:schemeClr val="bg1">
                              <a:lumMod val="95000"/>
                            </a:schemeClr>
                          </a:solidFill>
                          <a:effectLst/>
                        </a:rPr>
                        <a:t>W1</a:t>
                      </a:r>
                      <a:endParaRPr lang="en-IN" sz="900" b="1" i="0" u="none" strike="noStrike" dirty="0">
                        <a:solidFill>
                          <a:schemeClr val="bg1">
                            <a:lumMod val="95000"/>
                          </a:schemeClr>
                        </a:solidFill>
                        <a:effectLst/>
                        <a:latin typeface="Calibri"/>
                      </a:endParaRPr>
                    </a:p>
                  </a:txBody>
                  <a:tcPr marL="9000" marR="9000" marT="9000" marB="0" anchor="ctr">
                    <a:solidFill>
                      <a:schemeClr val="tx2">
                        <a:lumMod val="75000"/>
                      </a:schemeClr>
                    </a:solidFill>
                  </a:tcPr>
                </a:tc>
                <a:tc>
                  <a:txBody>
                    <a:bodyPr/>
                    <a:lstStyle/>
                    <a:p>
                      <a:pPr algn="ctr" fontAlgn="b"/>
                      <a:r>
                        <a:rPr lang="en-IN" sz="900" b="1" i="0" u="none" strike="noStrike" dirty="0">
                          <a:solidFill>
                            <a:schemeClr val="bg1">
                              <a:lumMod val="95000"/>
                            </a:schemeClr>
                          </a:solidFill>
                          <a:effectLst/>
                          <a:latin typeface="Calibri"/>
                        </a:rPr>
                        <a:t>W</a:t>
                      </a:r>
                      <a:r>
                        <a:rPr lang="pl-PL" sz="900" b="1" i="0" u="none" strike="noStrike" dirty="0">
                          <a:solidFill>
                            <a:schemeClr val="bg1">
                              <a:lumMod val="95000"/>
                            </a:schemeClr>
                          </a:solidFill>
                          <a:effectLst/>
                          <a:latin typeface="Calibri"/>
                        </a:rPr>
                        <a:t>2</a:t>
                      </a:r>
                      <a:r>
                        <a:rPr lang="en-IN" sz="900" b="1" i="0" u="none" strike="noStrike" dirty="0">
                          <a:solidFill>
                            <a:schemeClr val="bg1">
                              <a:lumMod val="95000"/>
                            </a:schemeClr>
                          </a:solidFill>
                          <a:effectLst/>
                          <a:latin typeface="Calibri"/>
                        </a:rPr>
                        <a:t>-</a:t>
                      </a:r>
                      <a:r>
                        <a:rPr lang="pl-PL" sz="900" b="1" i="0" u="none" strike="noStrike" dirty="0">
                          <a:solidFill>
                            <a:schemeClr val="bg1">
                              <a:lumMod val="95000"/>
                            </a:schemeClr>
                          </a:solidFill>
                          <a:effectLst/>
                          <a:latin typeface="Calibri"/>
                        </a:rPr>
                        <a:t>4</a:t>
                      </a:r>
                      <a:endParaRPr lang="en-IN" sz="900" b="1" i="0" u="none" strike="noStrike" dirty="0">
                        <a:solidFill>
                          <a:schemeClr val="bg1">
                            <a:lumMod val="95000"/>
                          </a:schemeClr>
                        </a:solidFill>
                        <a:effectLst/>
                        <a:latin typeface="Calibri"/>
                      </a:endParaRPr>
                    </a:p>
                  </a:txBody>
                  <a:tcPr marL="9000" marR="9000" marT="9000" marB="0" anchor="ctr">
                    <a:solidFill>
                      <a:schemeClr val="tx2">
                        <a:lumMod val="75000"/>
                      </a:schemeClr>
                    </a:solidFill>
                  </a:tcPr>
                </a:tc>
                <a:tc>
                  <a:txBody>
                    <a:bodyPr/>
                    <a:lstStyle/>
                    <a:p>
                      <a:pPr algn="ctr" fontAlgn="b"/>
                      <a:r>
                        <a:rPr lang="en-IN" sz="900" b="1" i="0" u="none" strike="noStrike" dirty="0">
                          <a:solidFill>
                            <a:schemeClr val="bg1">
                              <a:lumMod val="95000"/>
                            </a:schemeClr>
                          </a:solidFill>
                          <a:effectLst/>
                          <a:latin typeface="Calibri"/>
                        </a:rPr>
                        <a:t>W</a:t>
                      </a:r>
                      <a:r>
                        <a:rPr lang="pl-PL" sz="900" b="1" i="0" u="none" strike="noStrike" dirty="0">
                          <a:solidFill>
                            <a:schemeClr val="bg1">
                              <a:lumMod val="95000"/>
                            </a:schemeClr>
                          </a:solidFill>
                          <a:effectLst/>
                          <a:latin typeface="Calibri"/>
                        </a:rPr>
                        <a:t>5</a:t>
                      </a:r>
                      <a:endParaRPr lang="en-IN" sz="900" b="1" i="0" u="none" strike="noStrike" dirty="0">
                        <a:solidFill>
                          <a:schemeClr val="bg1">
                            <a:lumMod val="95000"/>
                          </a:schemeClr>
                        </a:solidFill>
                        <a:effectLst/>
                        <a:latin typeface="Calibri"/>
                      </a:endParaRPr>
                    </a:p>
                  </a:txBody>
                  <a:tcPr marL="9000" marR="9000" marT="9000" marB="0" anchor="ctr">
                    <a:solidFill>
                      <a:schemeClr val="tx2">
                        <a:lumMod val="75000"/>
                      </a:schemeClr>
                    </a:solidFill>
                  </a:tcPr>
                </a:tc>
                <a:tc>
                  <a:txBody>
                    <a:bodyPr/>
                    <a:lstStyle/>
                    <a:p>
                      <a:pPr algn="ctr" fontAlgn="b"/>
                      <a:r>
                        <a:rPr lang="en-IN" sz="900" b="1" i="0" u="none" strike="noStrike" dirty="0">
                          <a:solidFill>
                            <a:schemeClr val="bg1">
                              <a:lumMod val="95000"/>
                            </a:schemeClr>
                          </a:solidFill>
                          <a:effectLst/>
                          <a:latin typeface="Calibri"/>
                        </a:rPr>
                        <a:t>W</a:t>
                      </a:r>
                      <a:r>
                        <a:rPr lang="pl-PL" sz="900" b="1" i="0" u="none" strike="noStrike" dirty="0">
                          <a:solidFill>
                            <a:schemeClr val="bg1">
                              <a:lumMod val="95000"/>
                            </a:schemeClr>
                          </a:solidFill>
                          <a:effectLst/>
                          <a:latin typeface="Calibri"/>
                        </a:rPr>
                        <a:t>6</a:t>
                      </a:r>
                      <a:endParaRPr lang="en-IN" sz="900" b="1" i="0" u="none" strike="noStrike" dirty="0">
                        <a:solidFill>
                          <a:schemeClr val="bg1">
                            <a:lumMod val="95000"/>
                          </a:schemeClr>
                        </a:solidFill>
                        <a:effectLst/>
                        <a:latin typeface="Calibri"/>
                      </a:endParaRPr>
                    </a:p>
                  </a:txBody>
                  <a:tcPr marL="9000" marR="9000" marT="9000" marB="0" anchor="ctr">
                    <a:solidFill>
                      <a:schemeClr val="tx2">
                        <a:lumMod val="75000"/>
                      </a:schemeClr>
                    </a:solidFill>
                  </a:tcPr>
                </a:tc>
                <a:tc>
                  <a:txBody>
                    <a:bodyPr/>
                    <a:lstStyle/>
                    <a:p>
                      <a:pPr algn="ctr" fontAlgn="b"/>
                      <a:r>
                        <a:rPr lang="en-IN" sz="900" b="1" i="0" u="none" strike="noStrike" dirty="0">
                          <a:solidFill>
                            <a:schemeClr val="bg1">
                              <a:lumMod val="95000"/>
                            </a:schemeClr>
                          </a:solidFill>
                          <a:effectLst/>
                          <a:latin typeface="Calibri"/>
                        </a:rPr>
                        <a:t>W</a:t>
                      </a:r>
                      <a:r>
                        <a:rPr lang="pl-PL" sz="900" b="1" i="0" u="none" strike="noStrike" dirty="0">
                          <a:solidFill>
                            <a:schemeClr val="bg1">
                              <a:lumMod val="95000"/>
                            </a:schemeClr>
                          </a:solidFill>
                          <a:effectLst/>
                          <a:latin typeface="Calibri"/>
                        </a:rPr>
                        <a:t>7</a:t>
                      </a:r>
                      <a:endParaRPr lang="en-IN" sz="900" b="1" i="0" u="none" strike="noStrike" dirty="0">
                        <a:solidFill>
                          <a:schemeClr val="bg1">
                            <a:lumMod val="95000"/>
                          </a:schemeClr>
                        </a:solidFill>
                        <a:effectLst/>
                        <a:latin typeface="Calibri"/>
                      </a:endParaRPr>
                    </a:p>
                  </a:txBody>
                  <a:tcPr marL="9000" marR="9000" marT="9000" marB="0" anchor="ctr">
                    <a:solidFill>
                      <a:schemeClr val="tx2">
                        <a:lumMod val="75000"/>
                      </a:schemeClr>
                    </a:solidFill>
                  </a:tcPr>
                </a:tc>
                <a:extLst>
                  <a:ext uri="{0D108BD9-81ED-4DB2-BD59-A6C34878D82A}">
                    <a16:rowId xmlns:a16="http://schemas.microsoft.com/office/drawing/2014/main" val="10000"/>
                  </a:ext>
                </a:extLst>
              </a:tr>
            </a:tbl>
          </a:graphicData>
        </a:graphic>
      </p:graphicFrame>
      <p:sp>
        <p:nvSpPr>
          <p:cNvPr id="15" name="Pentagon 41">
            <a:extLst>
              <a:ext uri="{FF2B5EF4-FFF2-40B4-BE49-F238E27FC236}">
                <a16:creationId xmlns:a16="http://schemas.microsoft.com/office/drawing/2014/main" id="{DAF19A7F-F27E-216A-F5CF-79595E825B83}"/>
              </a:ext>
            </a:extLst>
          </p:cNvPr>
          <p:cNvSpPr/>
          <p:nvPr/>
        </p:nvSpPr>
        <p:spPr>
          <a:xfrm>
            <a:off x="3756645" y="2754247"/>
            <a:ext cx="3645576" cy="360000"/>
          </a:xfrm>
          <a:prstGeom prst="homePlate">
            <a:avLst>
              <a:gd name="adj" fmla="val 20398"/>
            </a:avLst>
          </a:prstGeom>
          <a:gradFill flip="none" rotWithShape="1">
            <a:gsLst>
              <a:gs pos="0">
                <a:srgbClr val="DDE4EB"/>
              </a:gs>
              <a:gs pos="50000">
                <a:schemeClr val="bg1"/>
              </a:gs>
              <a:gs pos="100000">
                <a:srgbClr val="DDE4EB"/>
              </a:gs>
            </a:gsLst>
            <a:lin ang="2700000" scaled="1"/>
            <a:tileRect/>
          </a:gradFill>
          <a:ln w="3175">
            <a:solidFill>
              <a:schemeClr val="accent1">
                <a:shade val="50000"/>
              </a:schemeClr>
            </a:solidFill>
            <a:prstDash val="solid"/>
          </a:ln>
          <a:effectLst>
            <a:outerShdw blurRad="50800" dist="38100" dir="2700000" algn="tl" rotWithShape="0">
              <a:prstClr val="black">
                <a:alpha val="40000"/>
              </a:prstClr>
            </a:outerShdw>
          </a:effectLst>
        </p:spPr>
        <p:txBody>
          <a:bodyPr wrap="square" lIns="43201" tIns="43201" rIns="43201" bIns="43200" rtlCol="0" anchor="ctr">
            <a:normAutofit/>
          </a:bodyPr>
          <a:lstStyle/>
          <a:p>
            <a:pPr algn="ctr"/>
            <a:r>
              <a:rPr lang="en-US" sz="1000" dirty="0">
                <a:solidFill>
                  <a:srgbClr val="000000"/>
                </a:solidFill>
                <a:latin typeface="Arial" panose="020B0604020202020204" pitchFamily="34" charset="0"/>
                <a:cs typeface="Arial" panose="020B0604020202020204" pitchFamily="34" charset="0"/>
              </a:rPr>
              <a:t>Audit</a:t>
            </a:r>
          </a:p>
        </p:txBody>
      </p:sp>
      <p:sp>
        <p:nvSpPr>
          <p:cNvPr id="18" name="Pentagon 49">
            <a:extLst>
              <a:ext uri="{FF2B5EF4-FFF2-40B4-BE49-F238E27FC236}">
                <a16:creationId xmlns:a16="http://schemas.microsoft.com/office/drawing/2014/main" id="{44228C37-4102-A92F-0074-BC85E2D9179F}"/>
              </a:ext>
            </a:extLst>
          </p:cNvPr>
          <p:cNvSpPr/>
          <p:nvPr/>
        </p:nvSpPr>
        <p:spPr>
          <a:xfrm>
            <a:off x="9959668" y="4061564"/>
            <a:ext cx="1038074" cy="360000"/>
          </a:xfrm>
          <a:prstGeom prst="homePlate">
            <a:avLst>
              <a:gd name="adj" fmla="val 20398"/>
            </a:avLst>
          </a:prstGeom>
          <a:gradFill flip="none" rotWithShape="1">
            <a:gsLst>
              <a:gs pos="0">
                <a:srgbClr val="DDE4EB"/>
              </a:gs>
              <a:gs pos="50000">
                <a:schemeClr val="bg1"/>
              </a:gs>
              <a:gs pos="100000">
                <a:srgbClr val="DDE4EB"/>
              </a:gs>
            </a:gsLst>
            <a:lin ang="2700000" scaled="1"/>
            <a:tileRect/>
          </a:gradFill>
          <a:ln w="3175">
            <a:solidFill>
              <a:schemeClr val="accent1">
                <a:shade val="50000"/>
              </a:schemeClr>
            </a:solidFill>
            <a:prstDash val="solid"/>
          </a:ln>
          <a:effectLst>
            <a:outerShdw blurRad="50800" dist="38100" dir="2700000" algn="tl" rotWithShape="0">
              <a:prstClr val="black">
                <a:alpha val="40000"/>
              </a:prstClr>
            </a:outerShdw>
          </a:effectLst>
        </p:spPr>
        <p:txBody>
          <a:bodyPr wrap="square" lIns="43201" tIns="43201" rIns="43201" bIns="43200" rtlCol="0" anchor="ctr">
            <a:normAutofit/>
          </a:bodyPr>
          <a:lstStyle/>
          <a:p>
            <a:pPr algn="ctr"/>
            <a:r>
              <a:rPr lang="en-US" sz="1000" dirty="0">
                <a:solidFill>
                  <a:srgbClr val="000000"/>
                </a:solidFill>
                <a:latin typeface="Arial" panose="020B0604020202020204" pitchFamily="34" charset="0"/>
                <a:cs typeface="Arial" panose="020B0604020202020204" pitchFamily="34" charset="0"/>
              </a:rPr>
              <a:t>Workshop</a:t>
            </a:r>
          </a:p>
        </p:txBody>
      </p:sp>
      <p:cxnSp>
        <p:nvCxnSpPr>
          <p:cNvPr id="7" name="Straight Connector 6">
            <a:extLst>
              <a:ext uri="{FF2B5EF4-FFF2-40B4-BE49-F238E27FC236}">
                <a16:creationId xmlns:a16="http://schemas.microsoft.com/office/drawing/2014/main" id="{72142109-6457-397C-F211-AD8E29670333}"/>
              </a:ext>
            </a:extLst>
          </p:cNvPr>
          <p:cNvCxnSpPr>
            <a:cxnSpLocks/>
          </p:cNvCxnSpPr>
          <p:nvPr/>
        </p:nvCxnSpPr>
        <p:spPr>
          <a:xfrm>
            <a:off x="3731507" y="1483180"/>
            <a:ext cx="2841" cy="3238489"/>
          </a:xfrm>
          <a:prstGeom prst="line">
            <a:avLst/>
          </a:prstGeom>
          <a:ln w="12700">
            <a:solidFill>
              <a:schemeClr val="accent1">
                <a:lumMod val="50000"/>
              </a:schemeClr>
            </a:solidFill>
            <a:prstDash val="lgDash"/>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nvGrpSpPr>
          <p:cNvPr id="48" name="Group 47">
            <a:extLst>
              <a:ext uri="{FF2B5EF4-FFF2-40B4-BE49-F238E27FC236}">
                <a16:creationId xmlns:a16="http://schemas.microsoft.com/office/drawing/2014/main" id="{0754AED0-B326-2473-D649-718433CA35D4}"/>
              </a:ext>
            </a:extLst>
          </p:cNvPr>
          <p:cNvGrpSpPr/>
          <p:nvPr/>
        </p:nvGrpSpPr>
        <p:grpSpPr>
          <a:xfrm>
            <a:off x="7425025" y="1596078"/>
            <a:ext cx="3572716" cy="4486180"/>
            <a:chOff x="7425025" y="1596078"/>
            <a:chExt cx="3572716" cy="3196259"/>
          </a:xfrm>
        </p:grpSpPr>
        <p:cxnSp>
          <p:nvCxnSpPr>
            <p:cNvPr id="17" name="Straight Connector 16">
              <a:extLst>
                <a:ext uri="{FF2B5EF4-FFF2-40B4-BE49-F238E27FC236}">
                  <a16:creationId xmlns:a16="http://schemas.microsoft.com/office/drawing/2014/main" id="{E655741F-6D8F-338C-E713-BE184D294A72}"/>
                </a:ext>
              </a:extLst>
            </p:cNvPr>
            <p:cNvCxnSpPr>
              <a:cxnSpLocks/>
            </p:cNvCxnSpPr>
            <p:nvPr/>
          </p:nvCxnSpPr>
          <p:spPr>
            <a:xfrm>
              <a:off x="9926615" y="1596078"/>
              <a:ext cx="0" cy="3159567"/>
            </a:xfrm>
            <a:prstGeom prst="line">
              <a:avLst/>
            </a:prstGeom>
            <a:ln w="12700">
              <a:solidFill>
                <a:schemeClr val="accent1">
                  <a:lumMod val="50000"/>
                </a:schemeClr>
              </a:solidFill>
              <a:prstDash val="lgDash"/>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DB3E709-4F4E-2B0A-3F20-7834922E0A97}"/>
                </a:ext>
              </a:extLst>
            </p:cNvPr>
            <p:cNvCxnSpPr>
              <a:cxnSpLocks/>
            </p:cNvCxnSpPr>
            <p:nvPr/>
          </p:nvCxnSpPr>
          <p:spPr>
            <a:xfrm>
              <a:off x="8715136" y="1632770"/>
              <a:ext cx="0" cy="3159567"/>
            </a:xfrm>
            <a:prstGeom prst="line">
              <a:avLst/>
            </a:prstGeom>
            <a:ln w="12700">
              <a:solidFill>
                <a:schemeClr val="accent1">
                  <a:lumMod val="50000"/>
                </a:schemeClr>
              </a:solidFill>
              <a:prstDash val="lgDash"/>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3AA376A-4164-C12C-A3D1-02A87DA16EDF}"/>
                </a:ext>
              </a:extLst>
            </p:cNvPr>
            <p:cNvCxnSpPr>
              <a:cxnSpLocks/>
            </p:cNvCxnSpPr>
            <p:nvPr/>
          </p:nvCxnSpPr>
          <p:spPr>
            <a:xfrm>
              <a:off x="7425025" y="1632770"/>
              <a:ext cx="0" cy="3159567"/>
            </a:xfrm>
            <a:prstGeom prst="line">
              <a:avLst/>
            </a:prstGeom>
            <a:ln w="12700">
              <a:solidFill>
                <a:schemeClr val="accent1">
                  <a:lumMod val="50000"/>
                </a:schemeClr>
              </a:solidFill>
              <a:prstDash val="lgDash"/>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4E20665-D5FC-267F-0D0A-2B7AA56E8F33}"/>
                </a:ext>
              </a:extLst>
            </p:cNvPr>
            <p:cNvCxnSpPr>
              <a:cxnSpLocks/>
            </p:cNvCxnSpPr>
            <p:nvPr/>
          </p:nvCxnSpPr>
          <p:spPr>
            <a:xfrm>
              <a:off x="10997741" y="1596078"/>
              <a:ext cx="0" cy="3159567"/>
            </a:xfrm>
            <a:prstGeom prst="line">
              <a:avLst/>
            </a:prstGeom>
            <a:ln w="12700">
              <a:solidFill>
                <a:schemeClr val="accent1">
                  <a:lumMod val="50000"/>
                </a:schemeClr>
              </a:solidFill>
              <a:prstDash val="lgDash"/>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grpSp>
      <p:sp>
        <p:nvSpPr>
          <p:cNvPr id="28" name="Title 1">
            <a:extLst>
              <a:ext uri="{FF2B5EF4-FFF2-40B4-BE49-F238E27FC236}">
                <a16:creationId xmlns:a16="http://schemas.microsoft.com/office/drawing/2014/main" id="{67331E7C-356D-D094-DB73-E694AFB0FDC8}"/>
              </a:ext>
            </a:extLst>
          </p:cNvPr>
          <p:cNvSpPr txBox="1">
            <a:spLocks/>
          </p:cNvSpPr>
          <p:nvPr/>
        </p:nvSpPr>
        <p:spPr>
          <a:xfrm>
            <a:off x="755866" y="402719"/>
            <a:ext cx="10864258" cy="311742"/>
          </a:xfrm>
          <a:prstGeom prst="rect">
            <a:avLst/>
          </a:prstGeom>
          <a:noFill/>
        </p:spPr>
        <p:txBody>
          <a:bodyPr bIns="91440" anchor="ctr" anchorCtr="0">
            <a:noAutofit/>
          </a:bodyPr>
          <a:lstStyle>
            <a:lvl1pPr algn="l" rtl="0" eaLnBrk="1" latinLnBrk="0" hangingPunct="1">
              <a:spcBef>
                <a:spcPct val="0"/>
              </a:spcBef>
              <a:buNone/>
              <a:defRPr kumimoji="0" sz="2000" kern="1200">
                <a:solidFill>
                  <a:srgbClr val="080808"/>
                </a:solidFill>
                <a:latin typeface="Montserrat" panose="00000500000000000000" pitchFamily="2" charset="0"/>
                <a:ea typeface="+mj-ea"/>
                <a:cs typeface="+mj-cs"/>
              </a:defRPr>
            </a:lvl1pPr>
          </a:lstStyle>
          <a:p>
            <a:r>
              <a:rPr lang="en-US" b="1" dirty="0"/>
              <a:t>Allegro RPA Audit</a:t>
            </a:r>
            <a:endParaRPr lang="en-US" b="1" cap="all" dirty="0"/>
          </a:p>
        </p:txBody>
      </p:sp>
      <p:sp>
        <p:nvSpPr>
          <p:cNvPr id="46" name="TextBox 45">
            <a:extLst>
              <a:ext uri="{FF2B5EF4-FFF2-40B4-BE49-F238E27FC236}">
                <a16:creationId xmlns:a16="http://schemas.microsoft.com/office/drawing/2014/main" id="{7BB78417-7A15-814C-D53A-ECAEAFEDBA74}"/>
              </a:ext>
            </a:extLst>
          </p:cNvPr>
          <p:cNvSpPr txBox="1"/>
          <p:nvPr/>
        </p:nvSpPr>
        <p:spPr>
          <a:xfrm>
            <a:off x="755866" y="6345819"/>
            <a:ext cx="10656931" cy="415498"/>
          </a:xfrm>
          <a:prstGeom prst="rect">
            <a:avLst/>
          </a:prstGeom>
          <a:noFill/>
        </p:spPr>
        <p:txBody>
          <a:bodyPr wrap="square">
            <a:spAutoFit/>
          </a:bodyPr>
          <a:lstStyle/>
          <a:p>
            <a:r>
              <a:rPr lang="en-US" sz="1050" dirty="0">
                <a:solidFill>
                  <a:schemeClr val="bg1">
                    <a:lumMod val="50000"/>
                  </a:schemeClr>
                </a:solidFill>
              </a:rPr>
              <a:t>*All descriptions, specifications, and information provided herein are based on our current understanding and are intended solely for illustrative purposes. All aspects of the final design are subject to modification based on the outcomes of the assessment and the mutual agreement of the involved parties.</a:t>
            </a:r>
          </a:p>
        </p:txBody>
      </p:sp>
      <p:sp>
        <p:nvSpPr>
          <p:cNvPr id="2" name="Google Shape;12;p1">
            <a:extLst>
              <a:ext uri="{FF2B5EF4-FFF2-40B4-BE49-F238E27FC236}">
                <a16:creationId xmlns:a16="http://schemas.microsoft.com/office/drawing/2014/main" id="{EBA5FEE4-244E-C5BE-57F6-A20A2B4FF1E4}"/>
              </a:ext>
            </a:extLst>
          </p:cNvPr>
          <p:cNvSpPr txBox="1">
            <a:spLocks/>
          </p:cNvSpPr>
          <p:nvPr/>
        </p:nvSpPr>
        <p:spPr>
          <a:xfrm>
            <a:off x="-2373222" y="6401215"/>
            <a:ext cx="2844900" cy="365100"/>
          </a:xfrm>
          <a:prstGeom prst="rect">
            <a:avLst/>
          </a:prstGeom>
          <a:noFill/>
          <a:ln>
            <a:noFill/>
          </a:ln>
        </p:spPr>
        <p:txBody>
          <a:bodyPr spcFirstLastPara="1" wrap="square" lIns="91425" tIns="45700" rIns="91425" bIns="45700" anchor="ctr" anchorCtr="0">
            <a:noAutofit/>
          </a:bodyPr>
          <a:lstStyle>
            <a:defPPr>
              <a:defRPr lang="en-US"/>
            </a:defPPr>
            <a:lvl1pPr marL="0" marR="0" lvl="0"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1pPr>
            <a:lvl2pPr marL="0" marR="0" lvl="1"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2pPr>
            <a:lvl3pPr marL="0" marR="0" lvl="2"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3pPr>
            <a:lvl4pPr marL="0" marR="0" lvl="3"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4pPr>
            <a:lvl5pPr marL="0" marR="0" lvl="4"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5pPr>
            <a:lvl6pPr marL="0" marR="0" lvl="5"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6pPr>
            <a:lvl7pPr marL="0" marR="0" lvl="6"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7pPr>
            <a:lvl8pPr marL="0" marR="0" lvl="7"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8pPr>
            <a:lvl9pPr marL="0" marR="0" lvl="8" indent="0" algn="r" defTabSz="914400" rtl="0" eaLnBrk="1" latinLnBrk="0" hangingPunct="1">
              <a:lnSpc>
                <a:spcPct val="100000"/>
              </a:lnSpc>
              <a:spcBef>
                <a:spcPts val="0"/>
              </a:spcBef>
              <a:spcAft>
                <a:spcPts val="0"/>
              </a:spcAft>
              <a:buClr>
                <a:srgbClr val="000000"/>
              </a:buClr>
              <a:buSzPts val="1200"/>
              <a:buFont typeface="Arial"/>
              <a:buNone/>
              <a:defRPr sz="1200" b="0" i="0" u="none" strike="noStrike" kern="1200" cap="none">
                <a:solidFill>
                  <a:srgbClr val="888888"/>
                </a:solidFill>
                <a:latin typeface="Arial"/>
                <a:ea typeface="Arial"/>
                <a:cs typeface="Arial"/>
                <a:sym typeface="Arial"/>
              </a:defRPr>
            </a:lvl9pPr>
          </a:lstStyle>
          <a:p>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fld id="{00000000-1234-1234-1234-123412341234}" type="slidenum">
              <a:rPr kumimoji="0" lang="en-GB" sz="1200" b="0" i="0" u="none" strike="noStrike" kern="1200" cap="none" spc="0" normalizeH="0" baseline="0" noProof="0" smtClean="0">
                <a:ln>
                  <a:noFill/>
                </a:ln>
                <a:solidFill>
                  <a:srgbClr val="888888"/>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200"/>
                <a:buFont typeface="Arial"/>
                <a:buNone/>
                <a:tabLst/>
                <a:defRPr/>
              </a:pPr>
              <a:t>8</a:t>
            </a:fld>
            <a:endParaRPr kumimoji="0" lang="en-GB" sz="1200" b="0" i="0" u="none" strike="noStrike" kern="1200" cap="none" spc="0" normalizeH="0" baseline="0" noProof="0" dirty="0">
              <a:ln>
                <a:noFill/>
              </a:ln>
              <a:solidFill>
                <a:srgbClr val="888888"/>
              </a:solidFill>
              <a:effectLst/>
              <a:uLnTx/>
              <a:uFillTx/>
              <a:latin typeface="Arial"/>
              <a:cs typeface="Arial"/>
              <a:sym typeface="Arial"/>
            </a:endParaRPr>
          </a:p>
        </p:txBody>
      </p:sp>
    </p:spTree>
    <p:extLst>
      <p:ext uri="{BB962C8B-B14F-4D97-AF65-F5344CB8AC3E}">
        <p14:creationId xmlns:p14="http://schemas.microsoft.com/office/powerpoint/2010/main" val="22297497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2D4C62-EB37-EE7D-39BE-9E151D41F162}"/>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D6E6A593-0C34-F9BC-B20C-FA6B01E6CF04}"/>
              </a:ext>
            </a:extLst>
          </p:cNvPr>
          <p:cNvSpPr txBox="1"/>
          <p:nvPr/>
        </p:nvSpPr>
        <p:spPr>
          <a:xfrm>
            <a:off x="846385" y="731786"/>
            <a:ext cx="11124840" cy="276999"/>
          </a:xfrm>
          <a:prstGeom prst="rect">
            <a:avLst/>
          </a:prstGeom>
          <a:noFill/>
        </p:spPr>
        <p:txBody>
          <a:bodyPr wrap="none" lIns="0" tIns="0" rIns="0" bIns="0" rtlCol="0" anchor="ctr">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b="1" dirty="0">
                <a:solidFill>
                  <a:prstClr val="black"/>
                </a:solidFill>
                <a:latin typeface="Montserrat" panose="00000500000000000000" pitchFamily="2" charset="0"/>
              </a:rPr>
              <a:t>Project effort </a:t>
            </a:r>
            <a:r>
              <a:rPr lang="en-GB" sz="1800" dirty="0">
                <a:solidFill>
                  <a:prstClr val="black"/>
                </a:solidFill>
                <a:latin typeface="Montserrat" panose="00000500000000000000" pitchFamily="2" charset="0"/>
              </a:rPr>
              <a:t>from Requirement Gathering till </a:t>
            </a:r>
            <a:r>
              <a:rPr lang="en-US" sz="1800" dirty="0">
                <a:solidFill>
                  <a:prstClr val="black"/>
                </a:solidFill>
                <a:latin typeface="Montserrat" panose="00000500000000000000" pitchFamily="2" charset="0"/>
              </a:rPr>
              <a:t>Recommendation</a:t>
            </a:r>
            <a:r>
              <a:rPr lang="pl-PL" sz="1800" dirty="0">
                <a:solidFill>
                  <a:prstClr val="black"/>
                </a:solidFill>
                <a:latin typeface="Montserrat" panose="00000500000000000000" pitchFamily="2" charset="0"/>
              </a:rPr>
              <a:t> Report</a:t>
            </a:r>
            <a:r>
              <a:rPr lang="en-GB" sz="1800" dirty="0">
                <a:solidFill>
                  <a:prstClr val="black"/>
                </a:solidFill>
                <a:latin typeface="Montserrat" panose="00000500000000000000" pitchFamily="2" charset="0"/>
              </a:rPr>
              <a:t> is </a:t>
            </a:r>
            <a:r>
              <a:rPr lang="en-GB" sz="1800" u="sng" dirty="0">
                <a:solidFill>
                  <a:prstClr val="black"/>
                </a:solidFill>
                <a:latin typeface="Montserrat" panose="00000500000000000000" pitchFamily="2" charset="0"/>
              </a:rPr>
              <a:t>estimated</a:t>
            </a:r>
            <a:r>
              <a:rPr lang="en-GB" sz="1800" dirty="0">
                <a:solidFill>
                  <a:prstClr val="black"/>
                </a:solidFill>
                <a:latin typeface="Montserrat" panose="00000500000000000000" pitchFamily="2" charset="0"/>
              </a:rPr>
              <a:t> at </a:t>
            </a:r>
            <a:r>
              <a:rPr lang="pl-PL" sz="1800" b="1" dirty="0">
                <a:solidFill>
                  <a:prstClr val="black"/>
                </a:solidFill>
                <a:latin typeface="Montserrat" panose="00000500000000000000" pitchFamily="2" charset="0"/>
              </a:rPr>
              <a:t>180</a:t>
            </a:r>
            <a:r>
              <a:rPr lang="en-GB" sz="1800" b="1" dirty="0">
                <a:solidFill>
                  <a:prstClr val="black"/>
                </a:solidFill>
                <a:latin typeface="Montserrat" panose="00000500000000000000" pitchFamily="2" charset="0"/>
              </a:rPr>
              <a:t> hrs</a:t>
            </a:r>
          </a:p>
        </p:txBody>
      </p:sp>
      <p:graphicFrame>
        <p:nvGraphicFramePr>
          <p:cNvPr id="4" name="Table 3">
            <a:extLst>
              <a:ext uri="{FF2B5EF4-FFF2-40B4-BE49-F238E27FC236}">
                <a16:creationId xmlns:a16="http://schemas.microsoft.com/office/drawing/2014/main" id="{9060690C-FE3B-F163-B896-64404A378C3B}"/>
              </a:ext>
            </a:extLst>
          </p:cNvPr>
          <p:cNvGraphicFramePr>
            <a:graphicFrameLocks noGrp="1"/>
          </p:cNvGraphicFramePr>
          <p:nvPr>
            <p:extLst>
              <p:ext uri="{D42A27DB-BD31-4B8C-83A1-F6EECF244321}">
                <p14:modId xmlns:p14="http://schemas.microsoft.com/office/powerpoint/2010/main" val="1138850660"/>
              </p:ext>
            </p:extLst>
          </p:nvPr>
        </p:nvGraphicFramePr>
        <p:xfrm>
          <a:off x="755866" y="1217169"/>
          <a:ext cx="10214322" cy="4183039"/>
        </p:xfrm>
        <a:graphic>
          <a:graphicData uri="http://schemas.openxmlformats.org/drawingml/2006/table">
            <a:tbl>
              <a:tblPr/>
              <a:tblGrid>
                <a:gridCol w="8202917">
                  <a:extLst>
                    <a:ext uri="{9D8B030D-6E8A-4147-A177-3AD203B41FA5}">
                      <a16:colId xmlns:a16="http://schemas.microsoft.com/office/drawing/2014/main" val="2894156115"/>
                    </a:ext>
                  </a:extLst>
                </a:gridCol>
                <a:gridCol w="2011405">
                  <a:extLst>
                    <a:ext uri="{9D8B030D-6E8A-4147-A177-3AD203B41FA5}">
                      <a16:colId xmlns:a16="http://schemas.microsoft.com/office/drawing/2014/main" val="1816203880"/>
                    </a:ext>
                  </a:extLst>
                </a:gridCol>
              </a:tblGrid>
              <a:tr h="597510">
                <a:tc>
                  <a:txBody>
                    <a:bodyPr/>
                    <a:lstStyle/>
                    <a:p>
                      <a:r>
                        <a:rPr lang="en-IN" sz="1800" b="1" dirty="0">
                          <a:solidFill>
                            <a:srgbClr val="FFFFFF"/>
                          </a:solidFill>
                          <a:effectLst/>
                          <a:latin typeface="Calibri" panose="020F0502020204030204" pitchFamily="34" charset="0"/>
                        </a:rPr>
                        <a:t>Project Phase / Element</a:t>
                      </a:r>
                      <a:endParaRPr lang="en-IN" sz="2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tc>
                  <a:txBody>
                    <a:bodyPr/>
                    <a:lstStyle/>
                    <a:p>
                      <a:r>
                        <a:rPr lang="en-IN" sz="1800" b="1" dirty="0">
                          <a:solidFill>
                            <a:srgbClr val="FFFFFF"/>
                          </a:solidFill>
                          <a:effectLst/>
                          <a:latin typeface="Calibri" panose="020F0502020204030204" pitchFamily="34" charset="0"/>
                        </a:rPr>
                        <a:t>Estimated Effort (Hrs)</a:t>
                      </a:r>
                      <a:endParaRPr lang="en-IN" sz="2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38100" cap="flat" cmpd="sng" algn="ctr">
                      <a:noFill/>
                      <a:prstDash val="solid"/>
                      <a:round/>
                      <a:headEnd type="none" w="med" len="med"/>
                      <a:tailEnd type="none" w="med" len="med"/>
                    </a:lnB>
                    <a:lnTlToBr w="12700" cmpd="sng">
                      <a:noFill/>
                      <a:prstDash val="solid"/>
                    </a:lnTlToBr>
                    <a:lnBlToTr w="12700" cmpd="sng">
                      <a:noFill/>
                      <a:prstDash val="solid"/>
                    </a:lnBlToTr>
                    <a:solidFill>
                      <a:srgbClr val="752A77"/>
                    </a:solidFill>
                  </a:tcPr>
                </a:tc>
                <a:extLst>
                  <a:ext uri="{0D108BD9-81ED-4DB2-BD59-A6C34878D82A}">
                    <a16:rowId xmlns:a16="http://schemas.microsoft.com/office/drawing/2014/main" val="944306074"/>
                  </a:ext>
                </a:extLst>
              </a:tr>
              <a:tr h="369887">
                <a:tc>
                  <a:txBody>
                    <a:bodyPr/>
                    <a:lstStyle/>
                    <a:p>
                      <a:r>
                        <a:rPr lang="en-GB" sz="1800" noProof="0" dirty="0">
                          <a:solidFill>
                            <a:schemeClr val="bg2">
                              <a:lumMod val="10000"/>
                            </a:schemeClr>
                          </a:solidFill>
                          <a:effectLst/>
                          <a:latin typeface="Calibri" panose="020F0502020204030204" pitchFamily="34" charset="0"/>
                          <a:cs typeface="Calibri" panose="020F0502020204030204" pitchFamily="34" charset="0"/>
                        </a:rPr>
                        <a:t>Initial Kick-off Workshop for Project Alignment</a:t>
                      </a:r>
                      <a:endParaRPr lang="en-US" sz="18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pl-PL" sz="2000" dirty="0">
                          <a:solidFill>
                            <a:schemeClr val="bg2">
                              <a:lumMod val="10000"/>
                            </a:schemeClr>
                          </a:solidFill>
                          <a:effectLst/>
                          <a:latin typeface="Aptos" panose="020B0004020202020204" pitchFamily="34" charset="0"/>
                        </a:rPr>
                        <a:t>6</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381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576653192"/>
                  </a:ext>
                </a:extLst>
              </a:tr>
              <a:tr h="369887">
                <a:tc>
                  <a:txBody>
                    <a:bodyPr/>
                    <a:lstStyle/>
                    <a:p>
                      <a:r>
                        <a:rPr lang="en-US" sz="1800" noProof="0" dirty="0">
                          <a:solidFill>
                            <a:srgbClr val="000000"/>
                          </a:solidFill>
                          <a:effectLst/>
                          <a:latin typeface="Calibri" panose="020F0502020204030204" pitchFamily="34" charset="0"/>
                        </a:rPr>
                        <a:t>License Utilization Improvement Audit &amp; Strategy</a:t>
                      </a:r>
                      <a:endParaRPr lang="en-US" sz="2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r>
                        <a:rPr lang="pl-PL" sz="2000" dirty="0">
                          <a:solidFill>
                            <a:schemeClr val="bg2">
                              <a:lumMod val="10000"/>
                            </a:schemeClr>
                          </a:solidFill>
                          <a:effectLst/>
                          <a:latin typeface="Aptos" panose="020B0004020202020204" pitchFamily="34" charset="0"/>
                        </a:rPr>
                        <a:t>29</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79141274"/>
                  </a:ext>
                </a:extLst>
              </a:tr>
              <a:tr h="369887">
                <a:tc>
                  <a:txBody>
                    <a:bodyPr/>
                    <a:lstStyle/>
                    <a:p>
                      <a:r>
                        <a:rPr lang="en-US" sz="1800" noProof="0" dirty="0">
                          <a:solidFill>
                            <a:srgbClr val="000000"/>
                          </a:solidFill>
                          <a:effectLst/>
                          <a:latin typeface="Calibri" panose="020F0502020204030204" pitchFamily="34" charset="0"/>
                        </a:rPr>
                        <a:t>External &amp; Internal Audit Readiness</a:t>
                      </a:r>
                      <a:endParaRPr lang="en-US" sz="2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pl-PL" sz="2000" dirty="0">
                          <a:solidFill>
                            <a:schemeClr val="bg2">
                              <a:lumMod val="10000"/>
                            </a:schemeClr>
                          </a:solidFill>
                          <a:effectLst/>
                          <a:latin typeface="Aptos" panose="020B0004020202020204" pitchFamily="34" charset="0"/>
                        </a:rPr>
                        <a:t>29</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432018123"/>
                  </a:ext>
                </a:extLst>
              </a:tr>
              <a:tr h="399392">
                <a:tc>
                  <a:txBody>
                    <a:bodyPr/>
                    <a:lstStyle/>
                    <a:p>
                      <a:r>
                        <a:rPr lang="en-US" sz="1800" noProof="0" dirty="0">
                          <a:solidFill>
                            <a:srgbClr val="000000"/>
                          </a:solidFill>
                          <a:effectLst/>
                          <a:latin typeface="Calibri" panose="020F0502020204030204" pitchFamily="34" charset="0"/>
                        </a:rPr>
                        <a:t>Security and compliance – Audit Readiness</a:t>
                      </a:r>
                      <a:endParaRPr lang="en-US" sz="2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r>
                        <a:rPr lang="pl-PL" sz="2000" dirty="0">
                          <a:solidFill>
                            <a:schemeClr val="bg2">
                              <a:lumMod val="10000"/>
                            </a:schemeClr>
                          </a:solidFill>
                          <a:effectLst/>
                          <a:latin typeface="Aptos" panose="020B0004020202020204" pitchFamily="34" charset="0"/>
                        </a:rPr>
                        <a:t>29</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379040624"/>
                  </a:ext>
                </a:extLst>
              </a:tr>
              <a:tr h="369887">
                <a:tc>
                  <a:txBody>
                    <a:bodyPr/>
                    <a:lstStyle/>
                    <a:p>
                      <a:r>
                        <a:rPr lang="en-US" sz="1800" noProof="0" dirty="0">
                          <a:solidFill>
                            <a:srgbClr val="000000"/>
                          </a:solidFill>
                          <a:effectLst/>
                          <a:latin typeface="Calibri" panose="020F0502020204030204" pitchFamily="34" charset="0"/>
                        </a:rPr>
                        <a:t>Assessment of robot scaling potential</a:t>
                      </a:r>
                      <a:endParaRPr lang="en-US" sz="2000" noProof="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pl-PL" sz="2000" dirty="0">
                          <a:solidFill>
                            <a:schemeClr val="bg2">
                              <a:lumMod val="10000"/>
                            </a:schemeClr>
                          </a:solidFill>
                          <a:effectLst/>
                          <a:latin typeface="Aptos" panose="020B0004020202020204" pitchFamily="34" charset="0"/>
                        </a:rPr>
                        <a:t>29</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00513172"/>
                  </a:ext>
                </a:extLst>
              </a:tr>
              <a:tr h="369887">
                <a:tc>
                  <a:txBody>
                    <a:bodyPr/>
                    <a:lstStyle/>
                    <a:p>
                      <a:r>
                        <a:rPr lang="en-GB" sz="1800" noProof="0" dirty="0">
                          <a:solidFill>
                            <a:schemeClr val="bg2">
                              <a:lumMod val="10000"/>
                            </a:schemeClr>
                          </a:solidFill>
                          <a:effectLst/>
                          <a:latin typeface="Calibri" panose="020F0502020204030204" pitchFamily="34" charset="0"/>
                          <a:cs typeface="Calibri" panose="020F0502020204030204" pitchFamily="34" charset="0"/>
                        </a:rPr>
                        <a:t>Strategic Recommendation Planning and Report Development</a:t>
                      </a:r>
                      <a:endParaRPr lang="en-US" sz="18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r>
                        <a:rPr lang="pl-PL" sz="2000" dirty="0">
                          <a:solidFill>
                            <a:schemeClr val="bg2">
                              <a:lumMod val="10000"/>
                            </a:schemeClr>
                          </a:solidFill>
                          <a:effectLst/>
                          <a:latin typeface="Aptos" panose="020B0004020202020204" pitchFamily="34" charset="0"/>
                        </a:rPr>
                        <a:t>29</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541527478"/>
                  </a:ext>
                </a:extLst>
              </a:tr>
              <a:tr h="369887">
                <a:tc>
                  <a:txBody>
                    <a:bodyPr/>
                    <a:lstStyle/>
                    <a:p>
                      <a:r>
                        <a:rPr lang="en-GB" sz="1800" noProof="0" dirty="0">
                          <a:solidFill>
                            <a:schemeClr val="bg2">
                              <a:lumMod val="10000"/>
                            </a:schemeClr>
                          </a:solidFill>
                          <a:effectLst/>
                          <a:latin typeface="Calibri" panose="020F0502020204030204" pitchFamily="34" charset="0"/>
                          <a:cs typeface="Calibri" panose="020F0502020204030204" pitchFamily="34" charset="0"/>
                        </a:rPr>
                        <a:t>Results Presentation and Insights Workshop</a:t>
                      </a:r>
                      <a:endParaRPr lang="en-US" sz="1800" noProof="0" dirty="0">
                        <a:solidFill>
                          <a:schemeClr val="bg2">
                            <a:lumMod val="10000"/>
                          </a:schemeClr>
                        </a:solidFill>
                        <a:effectLst/>
                        <a:latin typeface="Calibri" panose="020F0502020204030204" pitchFamily="34" charset="0"/>
                        <a:cs typeface="Calibri" panose="020F050202020403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pl-PL" sz="2000" dirty="0">
                          <a:solidFill>
                            <a:schemeClr val="bg2">
                              <a:lumMod val="10000"/>
                            </a:schemeClr>
                          </a:solidFill>
                          <a:effectLst/>
                          <a:latin typeface="Aptos" panose="020B0004020202020204" pitchFamily="34" charset="0"/>
                        </a:rPr>
                        <a:t>6</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2869017135"/>
                  </a:ext>
                </a:extLst>
              </a:tr>
              <a:tr h="369887">
                <a:tc>
                  <a:txBody>
                    <a:bodyPr/>
                    <a:lstStyle/>
                    <a:p>
                      <a:r>
                        <a:rPr lang="en-US" sz="1800" noProof="0" dirty="0">
                          <a:solidFill>
                            <a:schemeClr val="bg2">
                              <a:lumMod val="10000"/>
                            </a:schemeClr>
                          </a:solidFill>
                          <a:effectLst/>
                          <a:latin typeface="Calibri" panose="020F0502020204030204" pitchFamily="34" charset="0"/>
                          <a:cs typeface="Calibri" panose="020F0502020204030204" pitchFamily="34" charset="0"/>
                        </a:rPr>
                        <a:t>Project Management / Scrum Activities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tc>
                  <a:txBody>
                    <a:bodyPr/>
                    <a:lstStyle/>
                    <a:p>
                      <a:r>
                        <a:rPr lang="pl-PL" sz="2000" dirty="0">
                          <a:solidFill>
                            <a:schemeClr val="bg2">
                              <a:lumMod val="10000"/>
                            </a:schemeClr>
                          </a:solidFill>
                          <a:effectLst/>
                          <a:latin typeface="Aptos" panose="020B0004020202020204" pitchFamily="34" charset="0"/>
                        </a:rPr>
                        <a:t>23</a:t>
                      </a:r>
                      <a:endParaRPr lang="en-IN" sz="2000" dirty="0">
                        <a:solidFill>
                          <a:schemeClr val="bg2">
                            <a:lumMod val="10000"/>
                          </a:schemeClr>
                        </a:solidFill>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4">
                        <a:lumMod val="20000"/>
                        <a:lumOff val="80000"/>
                      </a:schemeClr>
                    </a:solidFill>
                  </a:tcPr>
                </a:tc>
                <a:extLst>
                  <a:ext uri="{0D108BD9-81ED-4DB2-BD59-A6C34878D82A}">
                    <a16:rowId xmlns:a16="http://schemas.microsoft.com/office/drawing/2014/main" val="2186018085"/>
                  </a:ext>
                </a:extLst>
              </a:tr>
              <a:tr h="369887">
                <a:tc>
                  <a:txBody>
                    <a:bodyPr/>
                    <a:lstStyle/>
                    <a:p>
                      <a:r>
                        <a:rPr lang="en-IN" sz="1800" b="1" dirty="0">
                          <a:solidFill>
                            <a:srgbClr val="000000"/>
                          </a:solidFill>
                          <a:effectLst/>
                          <a:latin typeface="Calibri" panose="020F0502020204030204" pitchFamily="34" charset="0"/>
                        </a:rPr>
                        <a:t>Total Estimate </a:t>
                      </a:r>
                      <a:endParaRPr lang="en-IN" sz="2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pl-PL" sz="1800" b="1" dirty="0">
                          <a:solidFill>
                            <a:srgbClr val="000000"/>
                          </a:solidFill>
                          <a:effectLst/>
                          <a:latin typeface="Calibri" panose="020F0502020204030204" pitchFamily="34" charset="0"/>
                        </a:rPr>
                        <a:t>180 </a:t>
                      </a:r>
                      <a:r>
                        <a:rPr lang="en-IN" sz="1800" b="1" dirty="0">
                          <a:solidFill>
                            <a:srgbClr val="000000"/>
                          </a:solidFill>
                          <a:effectLst/>
                          <a:latin typeface="Calibri" panose="020F0502020204030204" pitchFamily="34" charset="0"/>
                        </a:rPr>
                        <a:t>hrs</a:t>
                      </a:r>
                      <a:endParaRPr lang="en-IN" sz="2000" dirty="0">
                        <a:effectLst/>
                        <a:latin typeface="Aptos" panose="020B0004020202020204" pitchFamily="34" charset="0"/>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82533425"/>
                  </a:ext>
                </a:extLst>
              </a:tr>
            </a:tbl>
          </a:graphicData>
        </a:graphic>
      </p:graphicFrame>
      <p:sp>
        <p:nvSpPr>
          <p:cNvPr id="5" name="Rectangle 1">
            <a:extLst>
              <a:ext uri="{FF2B5EF4-FFF2-40B4-BE49-F238E27FC236}">
                <a16:creationId xmlns:a16="http://schemas.microsoft.com/office/drawing/2014/main" id="{3700F810-3346-E132-E21F-DFD43507D098}"/>
              </a:ext>
            </a:extLst>
          </p:cNvPr>
          <p:cNvSpPr>
            <a:spLocks noChangeArrowheads="1"/>
          </p:cNvSpPr>
          <p:nvPr/>
        </p:nvSpPr>
        <p:spPr bwMode="auto">
          <a:xfrm>
            <a:off x="3808413" y="2555875"/>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PL" altLang="en-PL" sz="1100" b="0" i="0" u="none" strike="noStrike" cap="none" normalizeH="0" baseline="0">
                <a:ln>
                  <a:noFill/>
                </a:ln>
                <a:solidFill>
                  <a:srgbClr val="212121"/>
                </a:solidFill>
                <a:effectLst/>
                <a:latin typeface="Calibri" panose="020F0502020204030204" pitchFamily="34" charset="0"/>
              </a:rPr>
              <a:t> </a:t>
            </a:r>
            <a:endParaRPr kumimoji="0" lang="en-PL" altLang="en-PL" sz="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PL" altLang="en-PL" sz="1100" b="0" i="0" u="none" strike="noStrike" cap="none" normalizeH="0" baseline="0">
                <a:ln>
                  <a:noFill/>
                </a:ln>
                <a:solidFill>
                  <a:srgbClr val="212121"/>
                </a:solidFill>
                <a:effectLst/>
                <a:latin typeface="Calibri" panose="020F0502020204030204" pitchFamily="34" charset="0"/>
              </a:rPr>
              <a:t> </a:t>
            </a:r>
            <a:endParaRPr kumimoji="0" lang="en-PL" altLang="en-PL" sz="1800" b="0" i="0" u="none" strike="noStrike" cap="none" normalizeH="0" baseline="0">
              <a:ln>
                <a:noFill/>
              </a:ln>
              <a:solidFill>
                <a:schemeClr val="tx1"/>
              </a:solidFill>
              <a:effectLst/>
              <a:latin typeface="Arial" panose="020B0604020202020204" pitchFamily="34" charset="0"/>
            </a:endParaRPr>
          </a:p>
        </p:txBody>
      </p:sp>
      <p:sp>
        <p:nvSpPr>
          <p:cNvPr id="8" name="Title 1">
            <a:extLst>
              <a:ext uri="{FF2B5EF4-FFF2-40B4-BE49-F238E27FC236}">
                <a16:creationId xmlns:a16="http://schemas.microsoft.com/office/drawing/2014/main" id="{8BF4E470-768C-043F-860D-461611805E9E}"/>
              </a:ext>
            </a:extLst>
          </p:cNvPr>
          <p:cNvSpPr txBox="1">
            <a:spLocks/>
          </p:cNvSpPr>
          <p:nvPr/>
        </p:nvSpPr>
        <p:spPr>
          <a:xfrm>
            <a:off x="755866" y="402719"/>
            <a:ext cx="10864258" cy="311742"/>
          </a:xfrm>
          <a:prstGeom prst="rect">
            <a:avLst/>
          </a:prstGeom>
          <a:noFill/>
        </p:spPr>
        <p:txBody>
          <a:bodyPr bIns="91440" anchor="ctr" anchorCtr="0">
            <a:noAutofit/>
          </a:bodyPr>
          <a:lstStyle>
            <a:lvl1pPr algn="l" rtl="0" eaLnBrk="1" latinLnBrk="0" hangingPunct="1">
              <a:spcBef>
                <a:spcPct val="0"/>
              </a:spcBef>
              <a:buNone/>
              <a:defRPr kumimoji="0" sz="2000" kern="1200">
                <a:solidFill>
                  <a:srgbClr val="080808"/>
                </a:solidFill>
                <a:latin typeface="Montserrat" panose="00000500000000000000" pitchFamily="2" charset="0"/>
                <a:ea typeface="+mj-ea"/>
                <a:cs typeface="+mj-cs"/>
              </a:defRPr>
            </a:lvl1pPr>
          </a:lstStyle>
          <a:p>
            <a:r>
              <a:rPr lang="en-GB" b="1" dirty="0"/>
              <a:t>Allegro RPA Audit</a:t>
            </a:r>
            <a:endParaRPr lang="en-GB" b="1" cap="all" dirty="0"/>
          </a:p>
        </p:txBody>
      </p:sp>
      <p:sp>
        <p:nvSpPr>
          <p:cNvPr id="9" name="TextBox 8">
            <a:extLst>
              <a:ext uri="{FF2B5EF4-FFF2-40B4-BE49-F238E27FC236}">
                <a16:creationId xmlns:a16="http://schemas.microsoft.com/office/drawing/2014/main" id="{0A870D8D-0A77-97E3-CE52-7546EA00DA45}"/>
              </a:ext>
            </a:extLst>
          </p:cNvPr>
          <p:cNvSpPr txBox="1"/>
          <p:nvPr/>
        </p:nvSpPr>
        <p:spPr>
          <a:xfrm>
            <a:off x="755866" y="6265855"/>
            <a:ext cx="10656931" cy="577081"/>
          </a:xfrm>
          <a:prstGeom prst="rect">
            <a:avLst/>
          </a:prstGeom>
          <a:noFill/>
        </p:spPr>
        <p:txBody>
          <a:bodyPr wrap="square">
            <a:spAutoFit/>
          </a:bodyPr>
          <a:lstStyle/>
          <a:p>
            <a:r>
              <a:rPr lang="en-GB" sz="1050" dirty="0">
                <a:solidFill>
                  <a:schemeClr val="bg1">
                    <a:lumMod val="50000"/>
                  </a:schemeClr>
                </a:solidFill>
              </a:rPr>
              <a:t>*All descriptions, specifications, and information provided herein are based on our current understanding and are intended solely for illustrative purposes. The definitive product design and specifications will be developed pursuant to a comprehensive Assessment and Scope Document. All aspects of the final design are subject to modification based on the outcomes of the assessment and the mutual agreement of the involved parties.</a:t>
            </a:r>
            <a:endParaRPr lang="en-PL" sz="1050">
              <a:solidFill>
                <a:schemeClr val="bg1">
                  <a:lumMod val="50000"/>
                </a:schemeClr>
              </a:solidFill>
            </a:endParaRPr>
          </a:p>
        </p:txBody>
      </p:sp>
    </p:spTree>
    <p:extLst>
      <p:ext uri="{BB962C8B-B14F-4D97-AF65-F5344CB8AC3E}">
        <p14:creationId xmlns:p14="http://schemas.microsoft.com/office/powerpoint/2010/main" val="15880764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quity">
  <a:themeElements>
    <a:clrScheme name="Proservartner">
      <a:dk1>
        <a:srgbClr val="752A77"/>
      </a:dk1>
      <a:lt1>
        <a:sysClr val="window" lastClr="FFFFFF"/>
      </a:lt1>
      <a:dk2>
        <a:srgbClr val="752A77"/>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Proservartner Standard">
      <a:majorFont>
        <a:latin typeface="Calendas Plus"/>
        <a:ea typeface=""/>
        <a:cs typeface=""/>
      </a:majorFont>
      <a:minorFont>
        <a:latin typeface="Calendas Plus"/>
        <a:ea typeface=""/>
        <a:cs typeface=""/>
      </a:minorFont>
    </a:fontScheme>
    <a:fmtScheme name="Equity">
      <a:fillStyleLst>
        <a:solidFill>
          <a:schemeClr val="phClr"/>
        </a:solidFill>
        <a:blipFill>
          <a:blip xmlns:r="http://schemas.openxmlformats.org/officeDocument/2006/relationships" r:embed="rId1">
            <a:duotone>
              <a:schemeClr val="phClr">
                <a:tint val="30000"/>
                <a:satMod val="300000"/>
              </a:schemeClr>
              <a:schemeClr val="phClr">
                <a:tint val="40000"/>
                <a:satMod val="200000"/>
              </a:schemeClr>
            </a:duotone>
          </a:blip>
          <a:tile tx="0" ty="0" sx="70000" sy="70000" flip="none" algn="ctr"/>
        </a:blipFill>
        <a:blipFill>
          <a:blip xmlns:r="http://schemas.openxmlformats.org/officeDocument/2006/relationships" r:embed="rId1">
            <a:duotone>
              <a:schemeClr val="phClr">
                <a:shade val="22000"/>
                <a:satMod val="160000"/>
              </a:schemeClr>
              <a:schemeClr val="phClr">
                <a:shade val="45000"/>
                <a:satMod val="100000"/>
              </a:schemeClr>
            </a:duotone>
          </a:blip>
          <a:tile tx="0" ty="0" sx="65000" sy="65000" flip="none" algn="ctr"/>
        </a:blipFill>
      </a:fillStyleLst>
      <a:lnStyleLst>
        <a:ln w="9525" cap="flat" cmpd="sng" algn="ctr">
          <a:solidFill>
            <a:schemeClr val="phClr">
              <a:shade val="60000"/>
              <a:satMod val="110000"/>
            </a:schemeClr>
          </a:solidFill>
          <a:prstDash val="solid"/>
        </a:ln>
        <a:ln w="127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algn="t" rotWithShape="0">
              <a:srgbClr val="000000">
                <a:alpha val="50000"/>
              </a:srgbClr>
            </a:outerShdw>
          </a:effectLst>
        </a:effectStyle>
        <a:effectStyle>
          <a:effectLst>
            <a:outerShdw blurRad="38100" dist="25400" dir="5400000" algn="t" rotWithShape="0">
              <a:srgbClr val="000000">
                <a:alpha val="50000"/>
              </a:srgbClr>
            </a:outerShdw>
          </a:effectLst>
        </a:effectStyle>
        <a:effectStyle>
          <a:effectLst>
            <a:outerShdw blurRad="50800" dist="50800" dir="5400000" algn="t" rotWithShape="0">
              <a:srgbClr val="000000">
                <a:alpha val="60000"/>
              </a:srgbClr>
            </a:outerShdw>
          </a:effectLst>
          <a:scene3d>
            <a:camera prst="isometricBottomUp" fov="0">
              <a:rot lat="0" lon="0" rev="0"/>
            </a:camera>
            <a:lightRig rig="soft" dir="b">
              <a:rot lat="0" lon="0" rev="9000000"/>
            </a:lightRig>
          </a:scene3d>
          <a:sp3d contourW="35000" prstMaterial="matte">
            <a:bevelT w="45000" h="38100" prst="convex"/>
            <a:contourClr>
              <a:schemeClr val="phClr">
                <a:tint val="10000"/>
                <a:satMod val="130000"/>
              </a:schemeClr>
            </a:contourClr>
          </a:sp3d>
        </a:effectStyle>
      </a:effectStyleLst>
      <a:bgFillStyleLst>
        <a:solidFill>
          <a:schemeClr val="phClr"/>
        </a:solidFill>
        <a:gradFill rotWithShape="1">
          <a:gsLst>
            <a:gs pos="0">
              <a:schemeClr val="phClr">
                <a:shade val="40000"/>
                <a:satMod val="165000"/>
              </a:schemeClr>
            </a:gs>
            <a:gs pos="50000">
              <a:schemeClr val="phClr">
                <a:shade val="80000"/>
                <a:satMod val="155000"/>
              </a:schemeClr>
            </a:gs>
            <a:gs pos="100000">
              <a:schemeClr val="phClr">
                <a:tint val="95000"/>
                <a:satMod val="200000"/>
              </a:schemeClr>
            </a:gs>
          </a:gsLst>
          <a:lin ang="16200000" scaled="1"/>
        </a:gradFill>
        <a:blipFill>
          <a:blip xmlns:r="http://schemas.openxmlformats.org/officeDocument/2006/relationships" r:embed="rId1">
            <a:duotone>
              <a:schemeClr val="phClr">
                <a:tint val="95000"/>
                <a:satMod val="200000"/>
              </a:schemeClr>
              <a:schemeClr val="phClr">
                <a:shade val="80000"/>
                <a:satMod val="100000"/>
              </a:schemeClr>
            </a:duotone>
          </a:blip>
          <a:tile tx="0" ty="0" sx="55000" sy="55000" flip="none" algn="tl"/>
        </a:blipFill>
      </a:bgFillStyleLst>
    </a:fmtScheme>
  </a:themeElements>
  <a:objectDefaults/>
  <a:extraClrSchemeLst/>
  <a:extLst>
    <a:ext uri="{05A4C25C-085E-4340-85A3-A5531E510DB2}">
      <thm15:themeFamily xmlns:thm15="http://schemas.microsoft.com/office/thememl/2012/main" name="Presentation5" id="{93F21820-C4C8-2C41-A04A-1AA2C4D1B75B}" vid="{68A33EB4-9503-2243-A9F5-520DE9CB8E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5">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15947D7-68E9-4F42-B14A-FBF893D46418}">
  <we:reference id="wa104381411" version="2.4.5.0" store="en-US" storeType="OMEX"/>
  <we:alternateReferences>
    <we:reference id="WA104381411" version="2.4.5.0" store=""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acff1d59-5388-4da2-9af0-30acecfb30f6">
      <Terms xmlns="http://schemas.microsoft.com/office/infopath/2007/PartnerControls"/>
    </lcf76f155ced4ddcb4097134ff3c332f>
    <TaxCatchAll xmlns="45aac7ba-0665-48a0-b431-9863c8ca53d2"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A4221D25443EF43AF02FBB22799F6FB" ma:contentTypeVersion="17" ma:contentTypeDescription="Create a new document." ma:contentTypeScope="" ma:versionID="161c7432f04610a4b51762b249d6433e">
  <xsd:schema xmlns:xsd="http://www.w3.org/2001/XMLSchema" xmlns:xs="http://www.w3.org/2001/XMLSchema" xmlns:p="http://schemas.microsoft.com/office/2006/metadata/properties" xmlns:ns2="acff1d59-5388-4da2-9af0-30acecfb30f6" xmlns:ns3="45aac7ba-0665-48a0-b431-9863c8ca53d2" targetNamespace="http://schemas.microsoft.com/office/2006/metadata/properties" ma:root="true" ma:fieldsID="39f9e361fe7e7ec1e98a0617e8c94dd5" ns2:_="" ns3:_="">
    <xsd:import namespace="acff1d59-5388-4da2-9af0-30acecfb30f6"/>
    <xsd:import namespace="45aac7ba-0665-48a0-b431-9863c8ca53d2"/>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3:SharedWithUsers" minOccurs="0"/>
                <xsd:element ref="ns3:SharedWithDetails" minOccurs="0"/>
                <xsd:element ref="ns2:MediaServiceAutoKeyPoints" minOccurs="0"/>
                <xsd:element ref="ns2:MediaServiceKeyPoint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element ref="ns2:MediaServiceSearchPropertie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cff1d59-5388-4da2-9af0-30acecfb30f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aeba93fa-5e2a-4e95-bca4-166422ac539c"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SearchProperties" ma:index="23" nillable="true" ma:displayName="MediaServiceSearchProperties" ma:hidden="true" ma:internalName="MediaServiceSearchProperties" ma:readOnly="true">
      <xsd:simpleType>
        <xsd:restriction base="dms:Note"/>
      </xsd:simpleType>
    </xsd:element>
    <xsd:element name="MediaServiceLocation" ma:index="24"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5aac7ba-0665-48a0-b431-9863c8ca53d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18" nillable="true" ma:displayName="Taxonomy Catch All Column" ma:hidden="true" ma:list="{805ac3cf-0b53-41bc-83a3-3bb594605adc}" ma:internalName="TaxCatchAll" ma:showField="CatchAllData" ma:web="45aac7ba-0665-48a0-b431-9863c8ca53d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0A8C66-F929-415A-A6D6-E0CFFFF18E6B}">
  <ds:schemaRefs>
    <ds:schemaRef ds:uri="http://schemas.microsoft.com/sharepoint/v3/contenttype/forms"/>
  </ds:schemaRefs>
</ds:datastoreItem>
</file>

<file path=customXml/itemProps2.xml><?xml version="1.0" encoding="utf-8"?>
<ds:datastoreItem xmlns:ds="http://schemas.openxmlformats.org/officeDocument/2006/customXml" ds:itemID="{41805F4C-990C-48EF-AEC0-E43DBE9831E0}">
  <ds:schemaRefs>
    <ds:schemaRef ds:uri="http://schemas.microsoft.com/office/2006/metadata/properties"/>
    <ds:schemaRef ds:uri="80d72249-1b79-4d50-b209-ffdbb8379e9f"/>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a6b700f-5c13-4659-ab79-89102dee18e8"/>
    <ds:schemaRef ds:uri="http://www.w3.org/XML/1998/namespace"/>
    <ds:schemaRef ds:uri="http://purl.org/dc/dcmitype/"/>
    <ds:schemaRef ds:uri="acff1d59-5388-4da2-9af0-30acecfb30f6"/>
    <ds:schemaRef ds:uri="45aac7ba-0665-48a0-b431-9863c8ca53d2"/>
  </ds:schemaRefs>
</ds:datastoreItem>
</file>

<file path=customXml/itemProps3.xml><?xml version="1.0" encoding="utf-8"?>
<ds:datastoreItem xmlns:ds="http://schemas.openxmlformats.org/officeDocument/2006/customXml" ds:itemID="{5BC9CC31-125F-43C4-B59D-9975B28A6C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cff1d59-5388-4da2-9af0-30acecfb30f6"/>
    <ds:schemaRef ds:uri="45aac7ba-0665-48a0-b431-9863c8ca53d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TotalTime>
  <Words>1812</Words>
  <Application>Microsoft Office PowerPoint</Application>
  <PresentationFormat>Widescreen</PresentationFormat>
  <Paragraphs>290</Paragraphs>
  <Slides>11</Slides>
  <Notes>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Equity</vt:lpstr>
      <vt:lpstr>PowerPoint Presentation</vt:lpstr>
      <vt:lpstr>AGENDA</vt:lpstr>
      <vt:lpstr>The Audit Big 4</vt:lpstr>
      <vt:lpstr>RPA Audit PT 1: Audit readiness</vt:lpstr>
      <vt:lpstr>RPA Audit PT 1: Audit readiness – Bot Security Focus</vt:lpstr>
      <vt:lpstr>RPA Audit PT 2: License &amp; Infrastructure Utilization</vt:lpstr>
      <vt:lpstr>RPA Audit PT 3: Scaling potential</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 name}</dc:title>
  <dc:creator>John George</dc:creator>
  <cp:lastModifiedBy>Mikołaj Zieliński</cp:lastModifiedBy>
  <cp:revision>13</cp:revision>
  <dcterms:created xsi:type="dcterms:W3CDTF">2022-02-24T09:33:51Z</dcterms:created>
  <dcterms:modified xsi:type="dcterms:W3CDTF">2025-09-09T14:38:10Z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0x0101008A4221D25443EF43AF02FBB22799F6FB</vt:lpwstr>
  </property>
  <property fmtid="{D5CDD505-2E9C-101B-9397-08002B2CF9AE}" pid="3" name="MediaServiceImageTags">
    <vt:lpwstr/>
  </property>
</Properties>
</file>